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ru-RU" dirty="0" err="1" smtClean="0">
                <a:solidFill>
                  <a:schemeClr val="accent6"/>
                </a:solidFill>
              </a:rPr>
              <a:t>въведение</a:t>
            </a:r>
            <a:r>
              <a:rPr lang="ru-RU" dirty="0" smtClean="0">
                <a:solidFill>
                  <a:schemeClr val="accent6"/>
                </a:solidFill>
              </a:rPr>
              <a:t> в </a:t>
            </a:r>
            <a:r>
              <a:rPr lang="ru-RU" dirty="0" err="1" smtClean="0">
                <a:solidFill>
                  <a:schemeClr val="accent6"/>
                </a:solidFill>
              </a:rPr>
              <a:t>програмирането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Първи стъпки към софтуерната индустрия!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Запознаване с писането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понеделник и сряда 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22:00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20.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04. 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13.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0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18. 05.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20. 05.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Ивайло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Бабалев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ivaylo.babalev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[at] gmail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Lazar\Desktop\ivaylo-babalev-e14275255285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49" y="144145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100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Курс по въведение в програмирането</vt:lpstr>
      <vt:lpstr>Цели на курса</vt:lpstr>
      <vt:lpstr>Провеждане часовете в курса</vt:lpstr>
      <vt:lpstr>План-програма на курса</vt:lpstr>
      <vt:lpstr>За лектора</vt:lpstr>
      <vt:lpstr>За академията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11</cp:revision>
  <dcterms:created xsi:type="dcterms:W3CDTF">2015-03-24T20:13:30Z</dcterms:created>
  <dcterms:modified xsi:type="dcterms:W3CDTF">2015-11-28T09:01:17Z</dcterms:modified>
</cp:coreProperties>
</file>