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27" r:id="rId10"/>
    <p:sldId id="314" r:id="rId11"/>
    <p:sldId id="323" r:id="rId12"/>
    <p:sldId id="320" r:id="rId13"/>
    <p:sldId id="313" r:id="rId14"/>
    <p:sldId id="328" r:id="rId15"/>
    <p:sldId id="307" r:id="rId16"/>
    <p:sldId id="315" r:id="rId17"/>
    <p:sldId id="317" r:id="rId18"/>
    <p:sldId id="316" r:id="rId19"/>
    <p:sldId id="268" r:id="rId20"/>
    <p:sldId id="290" r:id="rId21"/>
    <p:sldId id="329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>
      <p:cViewPr varScale="1">
        <p:scale>
          <a:sx n="70" d="100"/>
          <a:sy n="70" d="100"/>
        </p:scale>
        <p:origin x="16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Помяна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отпечатва на екрана числата от 1 до 10 използвайки цикълът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Кода под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 до N,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поредица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най-малкото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извежда на конзолата всички числа от 1 до 100, които се делят или на 7, или на 11, без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остатък.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Решете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задачата по 3 различни начина: с трите цикли от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лекцията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кара потребителя за въвежда числа и ги сумира. Края на програмата настъпва, единствено когато потребителя въведе числото 0.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програма, която пресмята N!/K!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 (1&lt;K&lt;N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N!*K!/(N-K)!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N и K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4000" dirty="0">
                <a:solidFill>
                  <a:srgbClr val="FF0000"/>
                </a:solidFill>
              </a:rPr>
              <a:t>*</a:t>
            </a:r>
            <a:endParaRPr lang="ru-RU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>
                <a:solidFill>
                  <a:schemeClr val="bg1"/>
                </a:solidFill>
              </a:rPr>
              <a:t>Напишете задача, която отпечатва всички четни числа от 0 до 20. Използвайте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bg-BG" dirty="0" smtClean="0">
                <a:solidFill>
                  <a:schemeClr val="bg1"/>
                </a:solidFill>
              </a:rPr>
              <a:t>цикъл.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12125</TotalTime>
  <Words>484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Задача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Операторът CONTINUE</vt:lpstr>
      <vt:lpstr>Демо на оператора CONTINUE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Mihaela</cp:lastModifiedBy>
  <cp:revision>58</cp:revision>
  <dcterms:created xsi:type="dcterms:W3CDTF">2015-03-24T20:13:30Z</dcterms:created>
  <dcterms:modified xsi:type="dcterms:W3CDTF">2016-03-10T16:42:53Z</dcterms:modified>
</cp:coreProperties>
</file>