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48" r:id="rId12"/>
    <p:sldId id="328" r:id="rId13"/>
    <p:sldId id="309" r:id="rId14"/>
    <p:sldId id="321" r:id="rId15"/>
    <p:sldId id="310" r:id="rId16"/>
    <p:sldId id="268" r:id="rId17"/>
    <p:sldId id="333" r:id="rId18"/>
    <p:sldId id="349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660"/>
  </p:normalViewPr>
  <p:slideViewPr>
    <p:cSldViewPr>
      <p:cViewPr varScale="1">
        <p:scale>
          <a:sx n="70" d="100"/>
          <a:sy n="70" d="100"/>
        </p:scale>
        <p:origin x="16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15.3.2016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15.3.2016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15.3.2016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15.3.2016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15.3.2016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r>
              <a:rPr lang="en-US" dirty="0" smtClean="0">
                <a:solidFill>
                  <a:schemeClr val="accent6"/>
                </a:solidFill>
              </a:rPr>
              <a:t> #1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Декларирайте масив с дължина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и го попълнете с числата от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до 1 (в обратен ред).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Отпечатайте елементите от масива </a:t>
            </a:r>
            <a:r>
              <a:rPr lang="bg-BG" smtClean="0">
                <a:solidFill>
                  <a:schemeClr val="bg1"/>
                </a:solidFill>
              </a:rPr>
              <a:t>на екрана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52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Може да итерира върху масиви и колекции от 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якакъв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(Type 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</p:txBody>
      </p:sp>
    </p:spTree>
    <p:extLst>
      <p:ext uri="{BB962C8B-B14F-4D97-AF65-F5344CB8AC3E}">
        <p14:creationId xmlns:p14="http://schemas.microsoft.com/office/powerpoint/2010/main" val="22207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ength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13191</TotalTime>
  <Words>401</Words>
  <Application>Microsoft Office PowerPoint</Application>
  <PresentationFormat>On-screen Show (4:3)</PresentationFormat>
  <Paragraphs>64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Масиви #1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Задачи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100</cp:revision>
  <dcterms:created xsi:type="dcterms:W3CDTF">2015-03-24T20:13:30Z</dcterms:created>
  <dcterms:modified xsi:type="dcterms:W3CDTF">2016-03-15T16:59:26Z</dcterms:modified>
</cp:coreProperties>
</file>