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398" r:id="rId16"/>
    <p:sldId id="399" r:id="rId17"/>
    <p:sldId id="401" r:id="rId18"/>
    <p:sldId id="402" r:id="rId19"/>
    <p:sldId id="268" r:id="rId20"/>
    <p:sldId id="381" r:id="rId21"/>
    <p:sldId id="400" r:id="rId2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4492" autoAdjust="0"/>
    <p:restoredTop sz="94660"/>
  </p:normalViewPr>
  <p:slideViewPr>
    <p:cSldViewPr>
      <p:cViewPr varScale="1">
        <p:scale>
          <a:sx n="110" d="100"/>
          <a:sy n="110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19.1.2016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връща тяхната сума като резултат.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съши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Създайте метод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целочислени (int) параметъра, който връща по-голямото от двете числа. Напишете програма, която прочита три цели числа от конзолата и отпечатва най-голямото от тях, използвайки метода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фунцкия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която приема 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числа.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приема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параметър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– число,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принтира на екрана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четно",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четно,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нечетно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ако числото е нечетно. Демонстрирайте действието на фукцията с няколко примера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 с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функция,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която принтира всички симетрични числа в интервала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[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10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; 999]</a:t>
            </a:r>
          </a:p>
          <a:p>
            <a:pPr marL="400050" lvl="1" indent="0"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Симетрично </a:t>
            </a:r>
            <a:r>
              <a:rPr lang="ru-RU" sz="2000" dirty="0">
                <a:solidFill>
                  <a:schemeClr val="accent6"/>
                </a:solidFill>
              </a:rPr>
              <a:t>число е </a:t>
            </a:r>
            <a:r>
              <a:rPr lang="ru-RU" sz="2000" dirty="0" smtClean="0">
                <a:solidFill>
                  <a:schemeClr val="accent6"/>
                </a:solidFill>
              </a:rPr>
              <a:t>число, </a:t>
            </a:r>
            <a:r>
              <a:rPr lang="ru-RU" sz="2000" dirty="0">
                <a:solidFill>
                  <a:schemeClr val="accent6"/>
                </a:solidFill>
              </a:rPr>
              <a:t>на което цифрите са симетрични спрямо средата Например: </a:t>
            </a:r>
            <a:r>
              <a:rPr lang="en-US" sz="2000" dirty="0" smtClean="0">
                <a:solidFill>
                  <a:schemeClr val="accent6"/>
                </a:solidFill>
              </a:rPr>
              <a:t>11, 22, </a:t>
            </a:r>
            <a:r>
              <a:rPr lang="ru-RU" sz="2000" dirty="0" smtClean="0">
                <a:solidFill>
                  <a:schemeClr val="accent6"/>
                </a:solidFill>
              </a:rPr>
              <a:t>101</a:t>
            </a:r>
            <a:r>
              <a:rPr lang="ru-RU" sz="2000" dirty="0">
                <a:solidFill>
                  <a:schemeClr val="accent6"/>
                </a:solidFill>
              </a:rPr>
              <a:t>, </a:t>
            </a:r>
            <a:r>
              <a:rPr lang="ru-RU" sz="2000" dirty="0" smtClean="0">
                <a:solidFill>
                  <a:schemeClr val="accent6"/>
                </a:solidFill>
              </a:rPr>
              <a:t>303</a:t>
            </a:r>
            <a:r>
              <a:rPr lang="ru-RU" sz="2000" dirty="0" smtClean="0">
                <a:solidFill>
                  <a:schemeClr val="accent6"/>
                </a:solidFill>
              </a:rPr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Дефинирайте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метод, който приема като параметър масив от числа и го изписва на екрана в обратен ред. </a:t>
            </a:r>
          </a:p>
          <a:p>
            <a:pPr marL="400050" lvl="1" indent="0">
              <a:buNone/>
            </a:pPr>
            <a:endParaRPr lang="ru-RU" sz="2400" dirty="0" smtClean="0">
              <a:solidFill>
                <a:schemeClr val="accent6"/>
              </a:solidFill>
            </a:endParaRPr>
          </a:p>
          <a:p>
            <a:pPr marL="400050" lvl="1" indent="0">
              <a:buNone/>
            </a:pP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ru-RU" sz="2600" b="1" dirty="0" smtClean="0">
                <a:solidFill>
                  <a:schemeClr val="accent6"/>
                </a:solidFill>
              </a:rPr>
              <a:t>голяма </a:t>
            </a:r>
            <a:r>
              <a:rPr lang="ru-RU" sz="2600" b="1" dirty="0">
                <a:solidFill>
                  <a:schemeClr val="accent6"/>
                </a:solidFill>
              </a:rPr>
              <a:t>буква.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правилото </a:t>
            </a:r>
            <a:r>
              <a:rPr lang="en-US" sz="2600" b="1" dirty="0" err="1" smtClean="0">
                <a:solidFill>
                  <a:schemeClr val="accent6"/>
                </a:solidFill>
              </a:rPr>
              <a:t>PascalCase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15315</TotalTime>
  <Words>632</Words>
  <Application>Microsoft Office PowerPoint</Application>
  <PresentationFormat>On-screen Show (4:3)</PresentationFormat>
  <Paragraphs>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Променлив брой параметри</vt:lpstr>
      <vt:lpstr>Демо - променлив брой параметри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171</cp:revision>
  <dcterms:created xsi:type="dcterms:W3CDTF">2015-03-24T20:13:30Z</dcterms:created>
  <dcterms:modified xsi:type="dcterms:W3CDTF">2016-01-19T17:03:57Z</dcterms:modified>
</cp:coreProperties>
</file>