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Първи стъпки към софтуерната индустрия!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с писането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торник и събота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22:00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28. 11.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15.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0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12. 01. 2016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15.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01.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Ивайло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Бабалев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ivaylo.babalev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[at] gmail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 descr="C:\Users\Lazar\Desktop\ivaylo-babalev-e1427525528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Курс по въведение в програмирането</vt:lpstr>
      <vt:lpstr>Цели на курса</vt:lpstr>
      <vt:lpstr>Провеждане часовете в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13</cp:revision>
  <dcterms:created xsi:type="dcterms:W3CDTF">2015-03-24T20:13:30Z</dcterms:created>
  <dcterms:modified xsi:type="dcterms:W3CDTF">2015-11-28T09:59:16Z</dcterms:modified>
</cp:coreProperties>
</file>