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8" r:id="rId6"/>
    <p:sldId id="257" r:id="rId7"/>
    <p:sldId id="265" r:id="rId8"/>
    <p:sldId id="26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Увод в 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Започваме…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Програмист ?!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 descr="C:\Users\Lazar\Desktop\programmer-at-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118" y="1905000"/>
            <a:ext cx="403273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Какво означава алгоритъм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изгражда един алгоритъм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тества един алгоритъм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C:\Users\Lazar\Desktop\Algor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52411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десктоп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Уеб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за мобилни приложения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инфраструктура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Разработка на игри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История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Видове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Пазарен дял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Развитие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Перспективи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Notepad++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JDK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56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Увод в програмирането</vt:lpstr>
      <vt:lpstr>Програмист ?!</vt:lpstr>
      <vt:lpstr>Алгоритми</vt:lpstr>
      <vt:lpstr>Демонстрация на алгоритъм</vt:lpstr>
      <vt:lpstr>Видове програмиране</vt:lpstr>
      <vt:lpstr>Програмни езици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22</cp:revision>
  <dcterms:created xsi:type="dcterms:W3CDTF">2015-03-24T20:13:30Z</dcterms:created>
  <dcterms:modified xsi:type="dcterms:W3CDTF">2015-07-06T17:18:49Z</dcterms:modified>
</cp:coreProperties>
</file>