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64" r:id="rId3"/>
    <p:sldId id="467" r:id="rId4"/>
    <p:sldId id="464" r:id="rId5"/>
    <p:sldId id="438" r:id="rId6"/>
    <p:sldId id="468" r:id="rId7"/>
    <p:sldId id="457" r:id="rId8"/>
    <p:sldId id="439" r:id="rId9"/>
    <p:sldId id="469" r:id="rId10"/>
    <p:sldId id="472" r:id="rId11"/>
    <p:sldId id="471" r:id="rId12"/>
    <p:sldId id="473" r:id="rId13"/>
    <p:sldId id="474" r:id="rId14"/>
    <p:sldId id="470" r:id="rId15"/>
    <p:sldId id="465" r:id="rId16"/>
    <p:sldId id="455" r:id="rId17"/>
    <p:sldId id="441" r:id="rId18"/>
    <p:sldId id="466" r:id="rId19"/>
    <p:sldId id="475" r:id="rId20"/>
    <p:sldId id="476" r:id="rId21"/>
    <p:sldId id="478" r:id="rId22"/>
    <p:sldId id="479" r:id="rId23"/>
    <p:sldId id="480" r:id="rId24"/>
    <p:sldId id="481" r:id="rId25"/>
    <p:sldId id="482" r:id="rId26"/>
    <p:sldId id="483" r:id="rId27"/>
    <p:sldId id="268" r:id="rId28"/>
    <p:sldId id="453" r:id="rId2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91" d="100"/>
          <a:sy n="91" d="100"/>
        </p:scale>
        <p:origin x="129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Изключения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Управление на грешките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Йерархия на изключенията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60960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Exception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Наричат се още Checked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Exceptions. 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Такива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 или трябва да се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прихващат,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или да се изхвърлят (хващаш или изхвърляш).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Пример за такова изключение е IOException, което възниква при проблем по време на работа с входно-изходни операции. Това изключение задължително трябва да се хване или да се изхвърли.</a:t>
            </a:r>
          </a:p>
        </p:txBody>
      </p:sp>
    </p:spTree>
    <p:extLst>
      <p:ext uri="{BB962C8B-B14F-4D97-AF65-F5344CB8AC3E}">
        <p14:creationId xmlns:p14="http://schemas.microsoft.com/office/powerpoint/2010/main" val="21974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Йерархия на изключенията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60960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Runtime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Exception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Наричат се още Unchecked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Exception.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Такива изключения трябва да бъдат предвидени от програмиста. Прихващането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тези изключения не е задължително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Пример за такива изключения са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NullPointerException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ArrayIndexOutOfBoundException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3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Хвърляне </a:t>
            </a:r>
            <a:r>
              <a:rPr lang="bg-BG" dirty="0">
                <a:solidFill>
                  <a:schemeClr val="accent6"/>
                </a:solidFill>
              </a:rPr>
              <a:t>на изключения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Изключенията представляват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правилния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начин да се индикира за възникнала грешка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могат да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хвърлят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посредством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ключовата дума throw последвана от инстанция на клас наследник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Exception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mtClean="0">
                <a:solidFill>
                  <a:schemeClr val="accent6"/>
                </a:solidFill>
              </a:rPr>
              <a:t>Демо – Хвърляне на </a:t>
            </a:r>
            <a:r>
              <a:rPr lang="bg-BG" dirty="0">
                <a:solidFill>
                  <a:schemeClr val="accent6"/>
                </a:solidFill>
              </a:rPr>
              <a:t>изключения</a:t>
            </a:r>
          </a:p>
        </p:txBody>
      </p:sp>
      <p:pic>
        <p:nvPicPr>
          <p:cNvPr id="5" name="Picture 2" descr="http://katenasser.com/wp-content/uploads/iStock_000011704260XSmallRedCarpetShortc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3581400" cy="365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5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клас за потребител съдържащ полета за e-mail и парола.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валидация за двете полета, като при намиране на невалидни данни създавайте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изключения.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Валиден e-mail: над 5 символа, съдържа @ и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Валидна парола: съдържа минимум 6 символа и поне една цифра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Създайте програма, която приема данни за 3 потребителя и обработва коректно възможните изключения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9231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Дефиниране на изключения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Изключенията представляват обекти, които са инстанцирани от класове наследници на базовият клас Exception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Добра практика при изграждането на операции да се дефинират изключения със собствен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Когато една функция може да породи изключение от определен тип това трябва да бъде описано в нейната сигнатура</a:t>
            </a:r>
          </a:p>
        </p:txBody>
      </p:sp>
    </p:spTree>
    <p:extLst>
      <p:ext uri="{BB962C8B-B14F-4D97-AF65-F5344CB8AC3E}">
        <p14:creationId xmlns:p14="http://schemas.microsoft.com/office/powerpoint/2010/main" val="31616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Дефиниране </a:t>
            </a:r>
            <a:r>
              <a:rPr lang="bg-BG" dirty="0">
                <a:solidFill>
                  <a:schemeClr val="accent6"/>
                </a:solidFill>
              </a:rPr>
              <a:t>на изключения</a:t>
            </a:r>
          </a:p>
        </p:txBody>
      </p:sp>
      <p:pic>
        <p:nvPicPr>
          <p:cNvPr id="5" name="Picture 2" descr="http://www.12manage.com/images/picture_management_by_ex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4078674" cy="376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Деклариране на throws за 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Изброяваме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изключения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искаме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пропуснат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разделител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запетая,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започващ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дума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throws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0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Изключения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Изключението представлява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събитие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което се случва по време на изпълнението на програмата и обуславя грешка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Изключенията могат да се прихващат и да се обработват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Прихващането на изключения става с try…catch…finally блок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съвременните приложения всяко едно изключение трябва да се обработи</a:t>
            </a: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 err="1">
                <a:solidFill>
                  <a:schemeClr val="accent6"/>
                </a:solidFill>
              </a:rPr>
              <a:t>Деклариране</a:t>
            </a:r>
            <a:r>
              <a:rPr lang="ru-RU" dirty="0">
                <a:solidFill>
                  <a:schemeClr val="accent6"/>
                </a:solidFill>
              </a:rPr>
              <a:t> на </a:t>
            </a:r>
            <a:r>
              <a:rPr lang="ru-RU" dirty="0" err="1">
                <a:solidFill>
                  <a:schemeClr val="accent6"/>
                </a:solidFill>
              </a:rPr>
              <a:t>throws</a:t>
            </a:r>
            <a:r>
              <a:rPr lang="ru-RU" dirty="0">
                <a:solidFill>
                  <a:schemeClr val="accent6"/>
                </a:solidFill>
              </a:rPr>
              <a:t> за </a:t>
            </a:r>
            <a:r>
              <a:rPr lang="ru-RU" dirty="0" err="1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rlv.zcache.com/i_love_methods_pillow-r2f1610003343467eac2656be2a68468d_i5fqz_8byvr_3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14600"/>
            <a:ext cx="30861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7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Генериране на случайни стойности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сферата на софтуерното инженерство съществува проблем с генериране на случайни стойности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Генерираните от JAVA стойности се наричат „псевдо случайни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3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Генериране на случайни </a:t>
            </a:r>
            <a:r>
              <a:rPr lang="ru-RU" sz="4000" dirty="0" smtClean="0">
                <a:solidFill>
                  <a:schemeClr val="accent6"/>
                </a:solidFill>
              </a:rPr>
              <a:t>стойности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Random rand = new Random();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randomInt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rand.nextInt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randToOneHunged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rand.nextInt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(100);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Генериране на случайни стойности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images.wikia.com/sonnywithachance/images/archive/d/d9/20110226213549!So_Ran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0800"/>
            <a:ext cx="3641818" cy="212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1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Много големи числа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Когато се налага да използваме много големи числа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използваме обекта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BigInteger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3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>
                <a:solidFill>
                  <a:schemeClr val="accent6"/>
                </a:solidFill>
              </a:rPr>
              <a:t>Много големи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BigInteger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bigInt1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BigInteger.valueOf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(5);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BigInteger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bigInt2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BigInteger.valueOf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(20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BigInteger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bigInt3 = bigInt1.add(bigInt2));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7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м</a:t>
            </a:r>
            <a:r>
              <a:rPr lang="bg-BG" dirty="0" smtClean="0">
                <a:solidFill>
                  <a:schemeClr val="accent6"/>
                </a:solidFill>
              </a:rPr>
              <a:t>ного </a:t>
            </a:r>
            <a:r>
              <a:rPr lang="bg-BG" dirty="0">
                <a:solidFill>
                  <a:schemeClr val="accent6"/>
                </a:solidFill>
              </a:rPr>
              <a:t>големи числа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166937"/>
            <a:ext cx="6124575" cy="2524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2028825"/>
            <a:ext cx="63817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един базов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Account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 едно поле, което да пази сумата в една сметка.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два класа наследници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PersonalAccount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 още две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полета: име и ЕГН) и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CoorporativeAccount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(с още две полета: име на фирмата и </a:t>
            </a:r>
            <a:r>
              <a:rPr lang="bg-BG" sz="2000" dirty="0" err="1" smtClean="0">
                <a:solidFill>
                  <a:schemeClr val="bg1">
                    <a:lumMod val="95000"/>
                  </a:schemeClr>
                </a:solidFill>
              </a:rPr>
              <a:t>булстат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). Нека  всички полета да имат 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съответните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getter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setter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методи.</a:t>
            </a: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метод,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приема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параметър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object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 проверява дали подаденият обект е наследник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Account.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Ако подаденият обект не е наследник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Account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то той трябва да хвърли собствен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Exception (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InvalidAccount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Exception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а иначе методът трябва да върне ЕНГ или </a:t>
            </a:r>
            <a:r>
              <a:rPr lang="bg-BG" sz="2000" dirty="0" err="1" smtClean="0">
                <a:solidFill>
                  <a:schemeClr val="bg1">
                    <a:lumMod val="95000"/>
                  </a:schemeClr>
                </a:solidFill>
              </a:rPr>
              <a:t>булстат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. Нека методът да няма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TRY-CATCH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блок и да остави грижата за изключенията на тези, които ще </a:t>
            </a:r>
            <a:r>
              <a:rPr lang="bg-BG" sz="2000" smtClean="0">
                <a:solidFill>
                  <a:schemeClr val="bg1">
                    <a:lumMod val="95000"/>
                  </a:schemeClr>
                </a:solidFill>
              </a:rPr>
              <a:t>го ползват.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Също така не трябва да може да се създаде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Account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 отрицателна сметка и ако това се случи трябва да се хвърли друг собствен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exception (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NegativeMoneyException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Изключения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try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код, който може да хвърли изключение;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catch (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ExceptionType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objectName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хващаме изключението;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catch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AnotherExceptionType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objectName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хващаме друго изключение;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finally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//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код, който винаги се изпълнява;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Изключения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wshopping.be/2013/wp-content/uploads/2013/08/ex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783389" cy="254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0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Прихващане </a:t>
            </a:r>
            <a:r>
              <a:rPr lang="ru-RU" dirty="0">
                <a:solidFill>
                  <a:schemeClr val="accent6"/>
                </a:solidFill>
              </a:rPr>
              <a:t>на изключения в 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всяко възможно изключение в програмния код да се прихваща и да е обработва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Един try..catch..finally блок може да има множество catch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части,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искаме да прихващаме изключение от различен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Винаги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по-конкретните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 трябва да стоят в по-преден блок, а общият клас за всички изключения (Exception) да бъде последен</a:t>
            </a:r>
          </a:p>
        </p:txBody>
      </p:sp>
    </p:spTree>
    <p:extLst>
      <p:ext uri="{BB962C8B-B14F-4D97-AF65-F5344CB8AC3E}">
        <p14:creationId xmlns:p14="http://schemas.microsoft.com/office/powerpoint/2010/main" val="9436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Прихващане </a:t>
            </a:r>
            <a:r>
              <a:rPr lang="ru-RU" dirty="0">
                <a:solidFill>
                  <a:schemeClr val="accent6"/>
                </a:solidFill>
              </a:rPr>
              <a:t>на изключения в 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95409"/>
            <a:ext cx="53816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787856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Прихващане на изключения в 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kevscartoons.com/images/illustration/childrens/meysenAV_catch-cau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2741185" cy="413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5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Йерархия на изключенията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60960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Error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Изключенията от тип Error индикират за сериозен проблем. От такива грешки е възможно програмата ни да не може да се възстанови. Такива грешки не бива да бъдат хващани. Всички такива грешки наследяват класа Error.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Пример за такова изключение е OutOfMemoryError, което възниква при заделяне на памет, когато не може да бъде отделено достатъчно място за новосъздаващия се обект.</a:t>
            </a:r>
          </a:p>
        </p:txBody>
      </p:sp>
    </p:spTree>
    <p:extLst>
      <p:ext uri="{BB962C8B-B14F-4D97-AF65-F5344CB8AC3E}">
        <p14:creationId xmlns:p14="http://schemas.microsoft.com/office/powerpoint/2010/main" val="10653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16566</TotalTime>
  <Words>781</Words>
  <Application>Microsoft Office PowerPoint</Application>
  <PresentationFormat>On-screen Show (4:3)</PresentationFormat>
  <Paragraphs>77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Изключения</vt:lpstr>
      <vt:lpstr>Изключения в JAVA</vt:lpstr>
      <vt:lpstr>Изключения в JAVA</vt:lpstr>
      <vt:lpstr>Демо - Изключения в JAVA</vt:lpstr>
      <vt:lpstr>Прихващане на изключения в JAVA</vt:lpstr>
      <vt:lpstr>Прихващане на изключения в JAVA</vt:lpstr>
      <vt:lpstr>Демо - Прихващане на изключения в JAVA</vt:lpstr>
      <vt:lpstr>Йерархия на изключенията</vt:lpstr>
      <vt:lpstr>Error</vt:lpstr>
      <vt:lpstr>Йерархия на изключенията</vt:lpstr>
      <vt:lpstr>Exception</vt:lpstr>
      <vt:lpstr>Йерархия на изключенията</vt:lpstr>
      <vt:lpstr>Runtime Exception</vt:lpstr>
      <vt:lpstr>Хвърляне на изключения</vt:lpstr>
      <vt:lpstr>Демо – Хвърляне на изключения</vt:lpstr>
      <vt:lpstr>Задача</vt:lpstr>
      <vt:lpstr>Дефиниране на изключения</vt:lpstr>
      <vt:lpstr>Демо - Дефиниране на изключения</vt:lpstr>
      <vt:lpstr>Деклариране на throws за методи</vt:lpstr>
      <vt:lpstr>Демо - Деклариране на throws за методи</vt:lpstr>
      <vt:lpstr>Генериране на случайни стойности</vt:lpstr>
      <vt:lpstr>Генериране на случайни стойности</vt:lpstr>
      <vt:lpstr>Демо - Генериране на случайни стойности</vt:lpstr>
      <vt:lpstr>Много големи числа</vt:lpstr>
      <vt:lpstr>Много големи числа</vt:lpstr>
      <vt:lpstr>Демо - много големи числа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231</cp:revision>
  <dcterms:created xsi:type="dcterms:W3CDTF">2015-03-24T20:13:30Z</dcterms:created>
  <dcterms:modified xsi:type="dcterms:W3CDTF">2015-07-31T06:25:55Z</dcterms:modified>
</cp:coreProperties>
</file>