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64" r:id="rId3"/>
    <p:sldId id="427" r:id="rId4"/>
    <p:sldId id="423" r:id="rId5"/>
    <p:sldId id="424" r:id="rId6"/>
    <p:sldId id="426" r:id="rId7"/>
    <p:sldId id="425" r:id="rId8"/>
    <p:sldId id="422" r:id="rId9"/>
    <p:sldId id="268" r:id="rId10"/>
    <p:sldId id="378" r:id="rId11"/>
    <p:sldId id="428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1" d="100"/>
          <a:sy n="91" d="100"/>
        </p:scale>
        <p:origin x="12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Структури от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структурите от данни</a:t>
            </a:r>
            <a:endParaRPr lang="en-US" dirty="0" smtClean="0"/>
          </a:p>
          <a:p>
            <a:r>
              <a:rPr lang="bg-BG" dirty="0" smtClean="0"/>
              <a:t>част 2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думите в едно изречение на обратно. Използвайте стек.	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Пример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: I am from planet Earth	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Решение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: Earth planet from am I	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програма, която маха определени думи (по-къси от 3 символа) от изречение Използвайте опашка.	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Пример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: My spaceship is ready for travelling to Mars	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Решение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: spaceship ready travelling </a:t>
            </a: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Mars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символен низ който може да съдържа само едноцифрени числа (цифрите от 0 до 9) и два математически оператори (събиране и изваждане). В низа не трябва да има две последователни числа или два последователни знака. Низа трябва да започва и да завършва с число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Правилен 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низ: </a:t>
            </a: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5+6-2+5+9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Грешен 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низ: +5+12-+</a:t>
            </a: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Програмата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трябва да има проверка дали низa е правилен. Ако е правилен, то всяко число трябва да се сложи в опашка, а всеки знак в стек. Изкарайте две числа от опашката и един знак от скека и извършете математическата операция, и резултата отново сложете на опашката. Изведете крайния резултат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* 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Дек (Double-ended queue или dequeue, deque) се нарича списък, при който всички включвания и изключвания на елемент може да бъдат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извършвани от двата края на списъка. 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Декът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е на практика по–рядко използвана структура от данни в сравнение със стека и опашката. Нашипете ваша собствена имплементация на дек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Стек (</a:t>
            </a:r>
            <a:r>
              <a:rPr lang="en-US" dirty="0" smtClean="0">
                <a:solidFill>
                  <a:schemeClr val="accent6"/>
                </a:solidFill>
              </a:rPr>
              <a:t>Stack)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Структурата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данни стек е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LIFO (last in first out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Последният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влязъл елемент „излиза“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първи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push()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вкарва един елемент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колекцията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Методът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pop()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изкарва един елемент от колекцията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Стек (</a:t>
            </a:r>
            <a:r>
              <a:rPr lang="en-US" dirty="0" smtClean="0">
                <a:solidFill>
                  <a:schemeClr val="accent6"/>
                </a:solidFill>
              </a:rPr>
              <a:t>Stack)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Stack&lt;String&gt;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myStack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= new Stack&lt;String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&gt;();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myStack.push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("One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myStack.push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("Two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myStack.push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("Three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myStack.push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("Four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while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(!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myStack.isEmpty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	String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current =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myStack.pop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();		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(current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Стек (</a:t>
            </a:r>
            <a:r>
              <a:rPr lang="en-US" dirty="0" smtClean="0">
                <a:solidFill>
                  <a:schemeClr val="accent6"/>
                </a:solidFill>
              </a:rPr>
              <a:t>Stack)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previewcf.turbosquid.com/Preview/2014/07/06__21_31_46/stack2.jpg6e6f9602-9b77-4445-91b5-7306e20f5a00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18" y="1842499"/>
            <a:ext cx="4258963" cy="42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Опашка (</a:t>
            </a:r>
            <a:r>
              <a:rPr lang="en-US" dirty="0" smtClean="0">
                <a:solidFill>
                  <a:schemeClr val="accent6"/>
                </a:solidFill>
              </a:rPr>
              <a:t>Queue)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Структурата от данни стек е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FIFO (first in first out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Първият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влязъл елемент „излиза“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първи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опашката е имплементирана чрез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свързан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списък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offer()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вкарва един елемент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колекцията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poll()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изкарва един елемент от колекцията</a:t>
            </a:r>
          </a:p>
        </p:txBody>
      </p:sp>
    </p:spTree>
    <p:extLst>
      <p:ext uri="{BB962C8B-B14F-4D97-AF65-F5344CB8AC3E}">
        <p14:creationId xmlns:p14="http://schemas.microsoft.com/office/powerpoint/2010/main" val="7076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Опашка (</a:t>
            </a:r>
            <a:r>
              <a:rPr lang="en-US" dirty="0" smtClean="0">
                <a:solidFill>
                  <a:schemeClr val="accent6"/>
                </a:solidFill>
              </a:rPr>
              <a:t>Queue)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Queue&lt;String&gt; queue = new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LinkedList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&lt;String&gt;();	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queue.offer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("One");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queue.offer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("Two");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queue.offer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("Three");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queue.offer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("Four");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while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queue.size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 &gt; 0) {		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	String text=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queue.poll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();		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(text);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}} 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Опашка </a:t>
            </a:r>
            <a:r>
              <a:rPr lang="bg-BG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Queue)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risk.net/IMG/980/255980/que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610362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6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символен низ от конзолата и го обработва както следва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срещне малка буква – буквата се поставя  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опашка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срещне голяма буква –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буквата се поставя 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стек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Изведете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данните от опашката и стека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Примерен низ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АоВбиАчЖаДм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16114</TotalTime>
  <Words>406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Структури от данни</vt:lpstr>
      <vt:lpstr>Стек (Stack)</vt:lpstr>
      <vt:lpstr>Стек (Stack)</vt:lpstr>
      <vt:lpstr>Демо - Стек (Stack)</vt:lpstr>
      <vt:lpstr>Опашка (Queue)</vt:lpstr>
      <vt:lpstr>Опашка (Queue)</vt:lpstr>
      <vt:lpstr>Демо - Опашка (Queue)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203</cp:revision>
  <dcterms:created xsi:type="dcterms:W3CDTF">2015-03-24T20:13:30Z</dcterms:created>
  <dcterms:modified xsi:type="dcterms:W3CDTF">2015-05-29T15:33:55Z</dcterms:modified>
</cp:coreProperties>
</file>