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8" r:id="rId3"/>
    <p:sldId id="364" r:id="rId4"/>
    <p:sldId id="322" r:id="rId5"/>
    <p:sldId id="360" r:id="rId6"/>
    <p:sldId id="359" r:id="rId7"/>
    <p:sldId id="357" r:id="rId8"/>
    <p:sldId id="358" r:id="rId9"/>
    <p:sldId id="323" r:id="rId10"/>
    <p:sldId id="362" r:id="rId11"/>
    <p:sldId id="363" r:id="rId12"/>
    <p:sldId id="350" r:id="rId13"/>
    <p:sldId id="361" r:id="rId14"/>
    <p:sldId id="351" r:id="rId15"/>
    <p:sldId id="330" r:id="rId16"/>
    <p:sldId id="352" r:id="rId17"/>
    <p:sldId id="355" r:id="rId18"/>
    <p:sldId id="353" r:id="rId19"/>
    <p:sldId id="354" r:id="rId20"/>
    <p:sldId id="356" r:id="rId21"/>
    <p:sldId id="365" r:id="rId22"/>
    <p:sldId id="366" r:id="rId23"/>
    <p:sldId id="367" r:id="rId24"/>
    <p:sldId id="348" r:id="rId25"/>
    <p:sldId id="268" r:id="rId26"/>
    <p:sldId id="333" r:id="rId27"/>
    <p:sldId id="290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Съвременно програмиране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са именувани групи класове, които са логически свързани и се съхраняват в отделни файлове в една и съща директория.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Прието е името на папката да съвпада с името на пакета.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Вложени пакети – освен класове, пакетите могат да съдържат в себе си други пакети. Символът за навлизане е йерархията е точка.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Дефиниране на пакет: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package &lt;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package_name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Включване на пакет: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import &lt;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package_name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дали те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видими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КАПСУЛАЦИЯТА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JAVA съществуват 4 нива на достъп: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public – видим за всички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 modifier (default)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въдим само в същия пакет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protected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видим само за наследниците на класа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privatе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само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рамките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35714"/>
              </p:ext>
            </p:extLst>
          </p:nvPr>
        </p:nvGraphicFramePr>
        <p:xfrm>
          <a:off x="457200" y="2133600"/>
          <a:ext cx="8305801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206"/>
                <a:gridCol w="1365594"/>
                <a:gridCol w="1469423"/>
                <a:gridCol w="1753384"/>
                <a:gridCol w="1349194"/>
              </a:tblGrid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Modifier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Class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Package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Subclass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World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public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protected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no modifier</a:t>
                      </a:r>
                      <a:endParaRPr lang="en-US" sz="1800" b="1" i="1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private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пакети и 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9776"/>
            <a:ext cx="2474912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59" y="2433153"/>
            <a:ext cx="2115535" cy="206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e-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mail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Капсулирайте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Години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Еmail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функция,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не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нестатичните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и функции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без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4" y="2667000"/>
            <a:ext cx="4825255" cy="20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JAVA представят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чиито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време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Декларират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final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всякакъв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www.ericharshbarger.org/dice/math_const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19989"/>
            <a:ext cx="4495800" cy="29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Представят шаблон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и начините за работа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е в отделен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принцип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ООП.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друг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начин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наследникът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няколко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общи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характеристики,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но 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напълно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еднакви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JAVA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само един базов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protected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наследниците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дума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наследяване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 (</a:t>
            </a:r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Основна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цел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свойствата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осигурят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скриването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физическото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представяне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един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четене на стойността от свойството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getter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промяна на стойността на свойството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setter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свойства (</a:t>
            </a:r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www.tutorial4us.com/java/images/encapsulation/encaps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3648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характеристики за един работник: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работа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месечна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заплата.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Policeman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ранга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полицай.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Doctor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нощни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целодневни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дежурства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информацията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две полета за име и години. Нека класа да има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 който да съобщава името и годините на котката. Направете масив от 10 котки и извикайте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на всяка една котка.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цена.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Automobile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допълнително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разход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гориво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SUV,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налседява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дали джипа 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високопроходим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въведете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в него 5 коли и 5 джипа.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Сортирайте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 цена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конкретната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кола.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абсрактен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Stock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информация за артикул в магазин - цена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дали 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наличен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Реализирайте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месо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зеленчуци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плодове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напитки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десерти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 2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уникални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полета,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характеризират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артикула.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за магазин,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локация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магазина,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Stock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(от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горната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задача) и 2 метода -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добавяне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продукт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отбелязване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продукт, че 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изчерпан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Напрате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конвертира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градуси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Целзий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във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Ференхайт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Свойства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properties)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(функции)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Конструктори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уги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Дефинира се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инстанции на определен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става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конструктор.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частта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кода,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вътрешните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операторът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this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Конструктора е специална функция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създава обект.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Конструкторите могат да имат параметри.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клас може да има произволен брой конструктори, но те трябва да са различни.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 с конструктор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public class Animal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public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Animal(){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this.name = “Rex”;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this.age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Създаване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new Animal();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променливата се записва само референция към обекта (неговия адрес в паметта).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стека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(Stack)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пази само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Стойността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записва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динамичната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памет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Освобождаване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null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Занулявайки референцията към обект той вече не може да се използва.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всички референции към даден обект са занулени, разчитаме, че след пускането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Garbage Collector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(система за почистване на паметта), нашия обект ще бъде унищожен.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30631"/>
            <a:ext cx="5291137" cy="358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13644</TotalTime>
  <Words>1022</Words>
  <Application>Microsoft Office PowerPoint</Application>
  <PresentationFormat>On-screen Show (4:3)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Класове и обекти</vt:lpstr>
      <vt:lpstr>Класове</vt:lpstr>
      <vt:lpstr>Класове</vt:lpstr>
      <vt:lpstr>Обекти</vt:lpstr>
      <vt:lpstr>Конструктори</vt:lpstr>
      <vt:lpstr>Клас с конструктор</vt:lpstr>
      <vt:lpstr>Създаване на обекти</vt:lpstr>
      <vt:lpstr>Освобождаване на обекти</vt:lpstr>
      <vt:lpstr>Демо - класове и обекти</vt:lpstr>
      <vt:lpstr>Пакети</vt:lpstr>
      <vt:lpstr>Пакети</vt:lpstr>
      <vt:lpstr>Нива на достъп</vt:lpstr>
      <vt:lpstr>Нива на достъп</vt:lpstr>
      <vt:lpstr>Демо – пакети и нива на достъп</vt:lpstr>
      <vt:lpstr>Задача</vt:lpstr>
      <vt:lpstr>Статични членове на класовете</vt:lpstr>
      <vt:lpstr>Демо - статични членове на класовете</vt:lpstr>
      <vt:lpstr>Константи</vt:lpstr>
      <vt:lpstr>Демо - константи</vt:lpstr>
      <vt:lpstr>Наследяване</vt:lpstr>
      <vt:lpstr>Демо - наследяване</vt:lpstr>
      <vt:lpstr>Свойства (Капсулация)</vt:lpstr>
      <vt:lpstr>Демо - свойства (капсулация)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104</cp:revision>
  <dcterms:created xsi:type="dcterms:W3CDTF">2015-03-24T20:13:30Z</dcterms:created>
  <dcterms:modified xsi:type="dcterms:W3CDTF">2015-05-18T08:29:18Z</dcterms:modified>
</cp:coreProperties>
</file>