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8" r:id="rId19"/>
    <p:sldId id="407" r:id="rId20"/>
    <p:sldId id="409" r:id="rId21"/>
    <p:sldId id="410" r:id="rId22"/>
    <p:sldId id="411" r:id="rId23"/>
    <p:sldId id="412" r:id="rId24"/>
    <p:sldId id="414" r:id="rId25"/>
    <p:sldId id="403" r:id="rId26"/>
    <p:sldId id="404" r:id="rId27"/>
    <p:sldId id="416" r:id="rId28"/>
    <p:sldId id="405" r:id="rId29"/>
    <p:sldId id="268" r:id="rId30"/>
    <p:sldId id="381" r:id="rId31"/>
    <p:sldId id="400" r:id="rId32"/>
    <p:sldId id="415" r:id="rId3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на JAVA, 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maxNumber()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maxNumber().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20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четно«,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малка 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camelCase.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15077</TotalTime>
  <Words>932</Words>
  <Application>Microsoft Office PowerPoint</Application>
  <PresentationFormat>On-screen Show (4:3)</PresentationFormat>
  <Paragraphs>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Рекурсия</vt:lpstr>
      <vt:lpstr>Задача</vt:lpstr>
      <vt:lpstr>Въпроси</vt:lpstr>
      <vt:lpstr>Задачa</vt:lpstr>
      <vt:lpstr>Задачa</vt:lpstr>
      <vt:lpstr>Задачa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157</cp:revision>
  <dcterms:created xsi:type="dcterms:W3CDTF">2015-03-24T20:13:30Z</dcterms:created>
  <dcterms:modified xsi:type="dcterms:W3CDTF">2015-05-21T01:52:44Z</dcterms:modified>
</cp:coreProperties>
</file>