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4" r:id="rId7"/>
    <p:sldId id="263" r:id="rId8"/>
    <p:sldId id="260" r:id="rId9"/>
    <p:sldId id="261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oft-intellec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/>
                </a:solidFill>
              </a:rPr>
              <a:t>Курс по </a:t>
            </a:r>
            <a:r>
              <a:rPr lang="ru-RU" dirty="0" err="1">
                <a:solidFill>
                  <a:schemeClr val="accent6"/>
                </a:solidFill>
              </a:rPr>
              <a:t>програмиране</a:t>
            </a:r>
            <a:r>
              <a:rPr lang="ru-RU" dirty="0">
                <a:solidFill>
                  <a:schemeClr val="accent6"/>
                </a:solidFill>
              </a:rPr>
              <a:t> на 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Стани </a:t>
            </a:r>
            <a:r>
              <a:rPr lang="bg-BG" dirty="0"/>
              <a:t>програмист бързо и лесно!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Цели 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основни знания по програмиране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Овладяване на алгоритми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Запознаване с добрите практики в писането на програмен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Придобиване на умения за работа в екип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Започване на работа като програмист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Провеждане часовете в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Всяка сряда от 19:00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22:00 и 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   всека събота от 12:00 – 15:00 часа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18. 11.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19. 12.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занимания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21. 12.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03. 01. 2016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ваканция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06. 01. 2016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23. 01. 2016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занимания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27. 01.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подготовка за изпит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30. 01.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2015 – изпит (тест и задача)</a:t>
            </a: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Провеждане часовете в курса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143125"/>
            <a:ext cx="68199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План-програма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Практическа насоченост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Примери за всичко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Домашни работи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Групови задачи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План-програма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Въведение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курса.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Въведение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програмирането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основи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JAVA.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конструкции 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рекурсия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ориентирано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Обработка на грешки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изключения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Стрингове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обработка на текст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Структури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(лист, сет, речник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9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План-програма </a:t>
            </a:r>
            <a:r>
              <a:rPr lang="bg-BG" dirty="0">
                <a:solidFill>
                  <a:schemeClr val="accent6"/>
                </a:solidFill>
              </a:rPr>
              <a:t>на курса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Структури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(стек, опашка).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Дървета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графи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Шаблони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дизайн.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Основи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алгоритмите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11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Многонишково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програмиране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11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Качествен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код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Изграждане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практически проект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Работа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екип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съвместен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проект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Преговор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подготовка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изпит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11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Изпит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лектора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Лазар Георгиев Сестримски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sestrimski [at] gmail [dot]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com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sestrimski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[at]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soft-intellect [dot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] com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Академия Е-поща: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student [at] soft-intellect [dot] com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 descr="C:\Users\Lazar\Desktop\lazar-sestrimsk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6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 академията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Soft Intellect Academy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Е-поща: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academy [at] soft-intellect [dot] com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soft.intellect.academy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[at] gmail [dot] com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Уеб сайт: 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http://soft-intellect.com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bg-BG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Lazar\Downloads\variant_3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49" y="1441450"/>
            <a:ext cx="5327651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256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Курс по програмиране на JAVA</vt:lpstr>
      <vt:lpstr>Цели на курса</vt:lpstr>
      <vt:lpstr>Провеждане часовете в курса</vt:lpstr>
      <vt:lpstr>Провеждане часовете в курса</vt:lpstr>
      <vt:lpstr>План-програма на курса</vt:lpstr>
      <vt:lpstr>План-програма на курса</vt:lpstr>
      <vt:lpstr>План-програма на курса</vt:lpstr>
      <vt:lpstr>За лектора</vt:lpstr>
      <vt:lpstr>За академията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18</cp:revision>
  <dcterms:created xsi:type="dcterms:W3CDTF">2015-03-24T20:13:30Z</dcterms:created>
  <dcterms:modified xsi:type="dcterms:W3CDTF">2015-11-18T07:27:27Z</dcterms:modified>
</cp:coreProperties>
</file>