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58" r:id="rId8"/>
    <p:sldId id="265" r:id="rId9"/>
    <p:sldId id="266" r:id="rId10"/>
    <p:sldId id="268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" TargetMode="External"/><Relationship Id="rId2" Type="http://schemas.openxmlformats.org/officeDocument/2006/relationships/hyperlink" Target="http://docs.oracle.com/javase/8/docs/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/>
                </a:solidFill>
              </a:rPr>
              <a:t>Увод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/>
              <a:t>("Hello, </a:t>
            </a:r>
            <a:r>
              <a:rPr lang="en-US" dirty="0" smtClean="0"/>
              <a:t> Java</a:t>
            </a:r>
            <a:r>
              <a:rPr lang="en-US" dirty="0"/>
              <a:t>");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Език със синтаксис изхождащ от езика С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Обектно ориентиран език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Лесен за учене, четене и разбиране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представлява платформа за 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се изпълнява върху виртуална машина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Работи на всички операционни системи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Езикът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Обектно ориентиран език от високо ниво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Статично типизиран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Подходящ за малки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средни и големи проекти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Кодът написан веднъж може да работи на различни устройства и операционни системи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Платформата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Платформа за изпълнение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код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JVM (Java Virtual Machine)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виртуална машина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BYTECODE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Платформата се изгражда в няколко насоки: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SE, Java EE, Java ME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Понятия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JVM (Java Virtual Machine)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виртуална машина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JRE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(Java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Runtime Environment)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платформа за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базиран софтуер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API (Application Programming Interface) 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приложно програмен интерфейс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JRE = JVM + JAVA API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Понятия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JDK (Java Development Kit) – 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платформа за ПРОГРАМИСТИ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JAR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Архив – файлове с разширение 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JAR,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които съдържат  файлове с код, подобни на 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DLL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Windows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Първата ви </a:t>
            </a:r>
            <a:r>
              <a:rPr lang="en-US" dirty="0" smtClean="0">
                <a:solidFill>
                  <a:schemeClr val="accent6"/>
                </a:solidFill>
              </a:rPr>
              <a:t>JAVA </a:t>
            </a:r>
            <a:r>
              <a:rPr lang="bg-BG" dirty="0" smtClean="0">
                <a:solidFill>
                  <a:schemeClr val="accent6"/>
                </a:solidFill>
              </a:rPr>
              <a:t>програма 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:\Users\Lazar\Desktop\java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JAVA </a:t>
            </a:r>
            <a:r>
              <a:rPr lang="bg-BG" dirty="0" smtClean="0">
                <a:solidFill>
                  <a:schemeClr val="accent6"/>
                </a:solidFill>
              </a:rPr>
              <a:t>среди за разработка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Eclipse 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NetBeans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IntelliJ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JAVA </a:t>
            </a:r>
            <a:r>
              <a:rPr lang="bg-BG" dirty="0" smtClean="0">
                <a:solidFill>
                  <a:schemeClr val="accent6"/>
                </a:solidFill>
              </a:rPr>
              <a:t>документация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JAVA API Документация: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hlinkClick r:id="rId2"/>
              </a:rPr>
              <a:t>http://docs.oracle.com/javase/8/docs/api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официална документация: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http://docs.oracle.com/javase/8/docs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hlinkClick r:id="rId3"/>
              </a:rPr>
              <a:t>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Уроци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JAVA: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hlinkClick r:id="rId4"/>
              </a:rPr>
              <a:t>http://docs.oracle.com/javase/tutorial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10529</TotalTime>
  <Words>225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Увод в JAVA</vt:lpstr>
      <vt:lpstr>Какво е JAVA</vt:lpstr>
      <vt:lpstr>Езикът JAVA</vt:lpstr>
      <vt:lpstr>Платформата JAVA</vt:lpstr>
      <vt:lpstr>Понятия в JAVA</vt:lpstr>
      <vt:lpstr>Понятия в JAVA</vt:lpstr>
      <vt:lpstr>Първата ви JAVA програма </vt:lpstr>
      <vt:lpstr>JAVA среди за разработка</vt:lpstr>
      <vt:lpstr>JAVA документация</vt:lpstr>
      <vt:lpstr>Въпроси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14</cp:revision>
  <dcterms:created xsi:type="dcterms:W3CDTF">2015-03-24T20:13:30Z</dcterms:created>
  <dcterms:modified xsi:type="dcterms:W3CDTF">2015-07-08T22:36:39Z</dcterms:modified>
</cp:coreProperties>
</file>