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59" r:id="rId6"/>
    <p:sldId id="271" r:id="rId7"/>
    <p:sldId id="262" r:id="rId8"/>
    <p:sldId id="288" r:id="rId9"/>
    <p:sldId id="289" r:id="rId10"/>
    <p:sldId id="277" r:id="rId11"/>
    <p:sldId id="278" r:id="rId12"/>
    <p:sldId id="272" r:id="rId13"/>
    <p:sldId id="263" r:id="rId14"/>
    <p:sldId id="273" r:id="rId15"/>
    <p:sldId id="274" r:id="rId16"/>
    <p:sldId id="275" r:id="rId17"/>
    <p:sldId id="264" r:id="rId18"/>
    <p:sldId id="276" r:id="rId19"/>
    <p:sldId id="283" r:id="rId20"/>
    <p:sldId id="279" r:id="rId21"/>
    <p:sldId id="280" r:id="rId22"/>
    <p:sldId id="281" r:id="rId23"/>
    <p:sldId id="282" r:id="rId24"/>
    <p:sldId id="284" r:id="rId25"/>
    <p:sldId id="285" r:id="rId26"/>
    <p:sldId id="268" r:id="rId27"/>
    <p:sldId id="269" r:id="rId28"/>
    <p:sldId id="290" r:id="rId2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Основи на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Основи на програмирането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Аритметични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Аритметичните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представят математически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Стандартни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математически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+, -, *, 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Модулен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оператор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делене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инкреминиране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 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1 --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383" y="2347783"/>
            <a:ext cx="3138617" cy="31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Референтни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772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default: null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 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тип,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null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r>
              <a:rPr lang="bg-BG" dirty="0" smtClean="0">
                <a:solidFill>
                  <a:schemeClr val="accent6"/>
                </a:solidFill>
              </a:rPr>
              <a:t>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Представя поредица от символи (текст)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Размерът на променливата се определя от броя символи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Immutable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непроменим)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Низовете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(стрингове) могат да се долепят чрез конкатенация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оператор: +)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r>
              <a:rPr lang="bg-BG" dirty="0" smtClean="0">
                <a:solidFill>
                  <a:schemeClr val="accent6"/>
                </a:solidFill>
              </a:rPr>
              <a:t>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codingbat.com/doc/str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5196017" cy="20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1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Object </a:t>
            </a:r>
            <a:r>
              <a:rPr lang="bg-BG" dirty="0" smtClean="0">
                <a:solidFill>
                  <a:schemeClr val="accent6"/>
                </a:solidFill>
              </a:rPr>
              <a:t>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Всички класове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наследяват типа (класа)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bject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може да съхранява променливи от всякакъв тип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практиката програмистите избягват да използват типът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Object </a:t>
            </a:r>
            <a:r>
              <a:rPr lang="bg-BG" dirty="0" smtClean="0">
                <a:solidFill>
                  <a:schemeClr val="accent6"/>
                </a:solidFill>
              </a:rPr>
              <a:t>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img.c4learn.com/2012/02/Variable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83" y="2209800"/>
            <a:ext cx="5196017" cy="297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4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9812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Референтно представяне на 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примитивните типове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Всички стойностни примитивни типове имат своето представяне като референтен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 разлика от примитивните типове, тези могат да бъдат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null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Integer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float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double – Double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Boolean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Референтно представяне на 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примитивните типове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80353" y="1066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референтно представяне на 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примитивните типове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2" descr="http://www.kiwikidsnews.co.nz/games/wp-content/thumbs/custom/I/Integers_1_large.jpgv12967653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2800"/>
            <a:ext cx="3031525" cy="234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Променливи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Информацията, която се намира в паметта  на компютъра, се съхранява в променливи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Променливи имат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Типовете променили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са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стойностни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референтни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Променливите съществуват в определен обхват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Сравнение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bg-BG" dirty="0">
                <a:solidFill>
                  <a:schemeClr val="accent6"/>
                </a:solidFill>
              </a:rPr>
              <a:t>с</a:t>
            </a:r>
            <a:r>
              <a:rPr lang="bg-BG" dirty="0" smtClean="0">
                <a:solidFill>
                  <a:schemeClr val="accent6"/>
                </a:solidFill>
              </a:rPr>
              <a:t>равнение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93845"/>
            <a:ext cx="2595901" cy="26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5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Логически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се върху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Приоритет на операторите: !,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^, &amp;&amp;, ||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>
                <a:solidFill>
                  <a:schemeClr val="accent6"/>
                </a:solidFill>
              </a:rPr>
              <a:t>Демонстрация на </a:t>
            </a:r>
            <a:r>
              <a:rPr lang="bg-BG" dirty="0" smtClean="0">
                <a:solidFill>
                  <a:schemeClr val="accent6"/>
                </a:solidFill>
              </a:rPr>
              <a:t>логически оператори в </a:t>
            </a:r>
            <a:r>
              <a:rPr lang="en-US" dirty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71800"/>
            <a:ext cx="5625197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Четене и писане в конзолата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Писането на конзолата се осъществява с помощта на функциите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Ченето от конзолата се осъществява с помощта на класа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Scanner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Scanner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получи стойност различна от очакваната се генерира грешка</a:t>
            </a:r>
          </a:p>
        </p:txBody>
      </p:sp>
    </p:spTree>
    <p:extLst>
      <p:ext uri="{BB962C8B-B14F-4D97-AF65-F5344CB8AC3E}">
        <p14:creationId xmlns:p14="http://schemas.microsoft.com/office/powerpoint/2010/main" val="5417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четене и писане в конзолата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://www.chriswrites.com/wp-content/uploads/512-term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29718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9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две числа с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плаваща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запетая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дължината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ширината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правоъгълник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Пресметнете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лицето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правоъгълник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я изведете 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две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5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Опитайте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се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размените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техните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Компания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нуждае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система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съхранение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информация за служители. 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изисква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следната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информация: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Фамилия,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Години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(0, 120), пол (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еднобуквен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'м' или 'ж'), ЕГН, телефон. Подберете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подходящите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декларирайте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нужните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Прочетете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нужната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иформация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служител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след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изведете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Декларирайте променлива от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и отпечатайте следния стринг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“I will read the “Harry Potter” book collection.” 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четири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 от тип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сума.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радиуса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r”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кръг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неговия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периметър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лице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булев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израз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дали дадено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число се дели на 5 и на 7 без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Изведете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израз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дали дадено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число е четно или нечетно. Изведете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проргама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2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целочислени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 за вход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остатъка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делението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две цели числа -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страната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височината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триъгълник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Пресметнете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лицето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триъгълник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я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Променливи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Променливата е контейнер на информация, която може да сменя стойността си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Именуване на променливите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Деклариране на променливи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Присвояване на променливи – извършва се с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оператора „равно“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=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променливи </a:t>
            </a:r>
            <a:r>
              <a:rPr lang="bg-BG" dirty="0">
                <a:solidFill>
                  <a:schemeClr val="accent6"/>
                </a:solidFill>
              </a:rPr>
              <a:t>в </a:t>
            </a:r>
            <a:r>
              <a:rPr lang="en-US" dirty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http://mathbits.com/MathBits/Java/DataBasics/memory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86454"/>
            <a:ext cx="4989401" cy="18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5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Примитивни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default: 0, [-128, +127]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[-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768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, +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767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[-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147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483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648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, +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147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48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3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647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0L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[-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9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223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372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036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854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775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808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+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9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223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372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036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854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775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807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32 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0.0f, [-3.4E+38, +3.4E+38]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0.0d, [-1.7E+308, +1.7E+308]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false,  true/false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16 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19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‘\u0000’, [0, +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65</a:t>
            </a:r>
            <a:r>
              <a:rPr lang="bg-BG" sz="19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535</a:t>
            </a: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bg-BG" sz="19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примитивни типове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типове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типове с плаваща запетая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тип –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Символен тип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3153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083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bg-BG" dirty="0" smtClean="0">
                <a:solidFill>
                  <a:schemeClr val="accent6"/>
                </a:solidFill>
              </a:rPr>
              <a:t>примитивни типове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4" descr="http://aas9.in/wp-content/uploads/2013/04/java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5249562" cy="29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5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литерали 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литерали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Символни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Литерали за символен низ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7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122" name="Picture 2" descr="http://www.f5java.com/images/java-tutorial-example-of-literals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634792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5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12364</TotalTime>
  <Words>867</Words>
  <Application>Microsoft Office PowerPoint</Application>
  <PresentationFormat>On-screen Show (4:3)</PresentationFormat>
  <Paragraphs>113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Основи на JAVA</vt:lpstr>
      <vt:lpstr>Променливи в JAVA</vt:lpstr>
      <vt:lpstr>Променливи в JAVA</vt:lpstr>
      <vt:lpstr>PowerPoint Presentation</vt:lpstr>
      <vt:lpstr>Примитивни типове данни</vt:lpstr>
      <vt:lpstr>Видове примитивни типове</vt:lpstr>
      <vt:lpstr>Демонстрация на примитивни типове</vt:lpstr>
      <vt:lpstr>Литерали</vt:lpstr>
      <vt:lpstr>Демонстрация на литерали</vt:lpstr>
      <vt:lpstr>Аритметични оператори в JAVA</vt:lpstr>
      <vt:lpstr>PowerPoint Presentation</vt:lpstr>
      <vt:lpstr>Референтни типове данни</vt:lpstr>
      <vt:lpstr>Тип String в JAVA</vt:lpstr>
      <vt:lpstr>Демонстрация на String в JAVA</vt:lpstr>
      <vt:lpstr>Тип Object в JAVA</vt:lpstr>
      <vt:lpstr>Демонстрация на Object в JAVA</vt:lpstr>
      <vt:lpstr>Референтно представяне на  примитивните типове</vt:lpstr>
      <vt:lpstr>PowerPoint Presentation</vt:lpstr>
      <vt:lpstr>PowerPoint Presentation</vt:lpstr>
      <vt:lpstr>Сравнение в JAVA</vt:lpstr>
      <vt:lpstr>Демонстрация на сравнение в JAVA</vt:lpstr>
      <vt:lpstr>Логически оператори в JAVA</vt:lpstr>
      <vt:lpstr>PowerPoint Presentation</vt:lpstr>
      <vt:lpstr>Четене и писане в конзолата</vt:lpstr>
      <vt:lpstr>PowerPoint Presentation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40</cp:revision>
  <dcterms:created xsi:type="dcterms:W3CDTF">2015-03-24T20:13:30Z</dcterms:created>
  <dcterms:modified xsi:type="dcterms:W3CDTF">2015-07-09T06:09:18Z</dcterms:modified>
</cp:coreProperties>
</file>