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4" r:id="rId3"/>
    <p:sldId id="438" r:id="rId4"/>
    <p:sldId id="439" r:id="rId5"/>
    <p:sldId id="442" r:id="rId6"/>
    <p:sldId id="454" r:id="rId7"/>
    <p:sldId id="455" r:id="rId8"/>
    <p:sldId id="441" r:id="rId9"/>
    <p:sldId id="443" r:id="rId10"/>
    <p:sldId id="415" r:id="rId11"/>
    <p:sldId id="457" r:id="rId12"/>
    <p:sldId id="456" r:id="rId13"/>
    <p:sldId id="446" r:id="rId14"/>
    <p:sldId id="458" r:id="rId15"/>
    <p:sldId id="465" r:id="rId16"/>
    <p:sldId id="463" r:id="rId17"/>
    <p:sldId id="462" r:id="rId18"/>
    <p:sldId id="268" r:id="rId19"/>
    <p:sldId id="453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71" d="100"/>
          <a:sy n="7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Решаване на софтуерни проблеми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Сортиране чрез пряка селекция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Сортирането чрез пряка селекция е алгоритъм подобен на метода на мехурчето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алгоритъма е O(N^2)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Работи еднакво добре във всички ситуации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Сортиране чрез пряка селекция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47299"/>
            <a:ext cx="5334000" cy="320178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84434" y="182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2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Сортиране чрез разделяне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Разделя неподредения масив на части като всяка част съдържа 1 елемент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Отделните части се събират като образуват подредена колекция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Сортирането чрез разделяне работи със сложност O(N log(N))</a:t>
            </a:r>
          </a:p>
        </p:txBody>
      </p:sp>
    </p:spTree>
    <p:extLst>
      <p:ext uri="{BB962C8B-B14F-4D97-AF65-F5344CB8AC3E}">
        <p14:creationId xmlns:p14="http://schemas.microsoft.com/office/powerpoint/2010/main" val="18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Сортиране чрез </a:t>
            </a:r>
            <a:r>
              <a:rPr lang="bg-BG" dirty="0" smtClean="0">
                <a:solidFill>
                  <a:schemeClr val="accent6"/>
                </a:solidFill>
              </a:rPr>
              <a:t>разделяне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28800"/>
            <a:ext cx="4048125" cy="38957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447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>
                <a:solidFill>
                  <a:schemeClr val="accent6"/>
                </a:solidFill>
              </a:rPr>
              <a:t>4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10 числа и ги сортира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различни алгоритми за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35962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Алгоритми за сортиране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http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://www.sorting-algorithms.com/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Засичане на времето за изпълнение с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Често пъти,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 да оценим даден алгоритъм трябва да засечем времето за изпълнение на определен блок от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Сложността на даден алгоритъм + времето за изпълнение на имплементацията му ни дават точна представа за качеството му</a:t>
            </a:r>
          </a:p>
        </p:txBody>
      </p:sp>
    </p:spTree>
    <p:extLst>
      <p:ext uri="{BB962C8B-B14F-4D97-AF65-F5344CB8AC3E}">
        <p14:creationId xmlns:p14="http://schemas.microsoft.com/office/powerpoint/2010/main" val="16118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Засичане на времето за изпълнение с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watermarklearning.com/blog/wp-content/uploads/2013/03/stopwat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448" y="2913529"/>
            <a:ext cx="2617572" cy="261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14400" y="177052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5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12.1)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проучване и имплементирайте алгоритъма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Bucket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Sort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12.2)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проучване и имплементирайте алгоритъма Quick Sort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12.3)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програма, която приема изречение и подрежда по азбучен ред всички думи от него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12.4)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програма, която приема 10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числа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Подредете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във възходящ ред всички четни числа в масив. Подредете всички нечетни числа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низходящ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масив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</a:t>
            </a:r>
            <a:r>
              <a:rPr lang="bg-BG" dirty="0">
                <a:solidFill>
                  <a:schemeClr val="accent6"/>
                </a:solidFill>
              </a:rPr>
              <a:t>ъ</a:t>
            </a:r>
            <a:r>
              <a:rPr lang="bg-BG" dirty="0" smtClean="0">
                <a:solidFill>
                  <a:schemeClr val="accent6"/>
                </a:solidFill>
              </a:rPr>
              <a:t>м (</a:t>
            </a:r>
            <a:r>
              <a:rPr lang="en-US" dirty="0" smtClean="0">
                <a:solidFill>
                  <a:schemeClr val="accent6"/>
                </a:solidFill>
              </a:rPr>
              <a:t>Algorithm)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Алгоритъм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крайна поредица от инструкции или изрично описание на постъпкова процедура за решаване на даден проблем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Алгоритмите са основна част от програмирането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Добрите практики за синтез на алгоритми се основават на стратегията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разделяй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владей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търсене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сортиране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графи и дървета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изчерпване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с динамично оптимиране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криптиране/хеширане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рандомизация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 на алгоритъм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броят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стъпките обуславящи дадено решение съотнесен към броя на входните данни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метод за сравнение на бързодействието на различни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 се обозначава с т. нар. нотация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Big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-O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сложност </a:t>
            </a:r>
            <a:r>
              <a:rPr lang="bg-BG" dirty="0">
                <a:solidFill>
                  <a:schemeClr val="accent6"/>
                </a:solidFill>
              </a:rPr>
              <a:t>на алгоритъм</a:t>
            </a:r>
          </a:p>
        </p:txBody>
      </p:sp>
      <p:pic>
        <p:nvPicPr>
          <p:cNvPr id="4" name="Picture 2" descr="http://hplusmagazine.com/sites/default/files/images/articles/jan10/cartoon-algorithm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02093"/>
            <a:ext cx="3104508" cy="310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9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555"/>
              </p:ext>
            </p:extLst>
          </p:nvPr>
        </p:nvGraphicFramePr>
        <p:xfrm>
          <a:off x="1587500" y="2357438"/>
          <a:ext cx="5968999" cy="21431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547"/>
                <a:gridCol w="789735"/>
                <a:gridCol w="608952"/>
                <a:gridCol w="710444"/>
                <a:gridCol w="608952"/>
                <a:gridCol w="659698"/>
                <a:gridCol w="751675"/>
                <a:gridCol w="849996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Сложност</a:t>
                      </a:r>
                      <a:endParaRPr lang="bg-BG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100 000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О(1)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</a:t>
                      </a:r>
                      <a:r>
                        <a:rPr lang="en-US" sz="1400" u="none" strike="noStrike">
                          <a:effectLst/>
                        </a:rPr>
                        <a:t>log(N))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20 сек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5 часа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240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O(2^N)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260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O(N!)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никога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2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масив от 10 числа. След това програмата приема 1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числото фигурира в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изведете на екрана следващото по големина число от подадените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Алгоритъм за двоично търсене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Представлява алгоритъм за търсене в подреден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Работи със сложност О(log(N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Съществува рекурсивна имплементация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Алгоритъм </a:t>
            </a:r>
            <a:r>
              <a:rPr lang="bg-BG" dirty="0">
                <a:solidFill>
                  <a:schemeClr val="accent6"/>
                </a:solidFill>
              </a:rPr>
              <a:t>за двоично търсене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4886325" cy="3314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84434" y="16954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2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16458</TotalTime>
  <Words>575</Words>
  <Application>Microsoft Office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Алгоритми</vt:lpstr>
      <vt:lpstr>Алгоритъм (Algorithm)</vt:lpstr>
      <vt:lpstr>Видове алгоритми</vt:lpstr>
      <vt:lpstr>Сложност на алгоритъм</vt:lpstr>
      <vt:lpstr>Демо - сложност на алгоритъм</vt:lpstr>
      <vt:lpstr>Видове сложност на алгоритъм</vt:lpstr>
      <vt:lpstr>Задача</vt:lpstr>
      <vt:lpstr>Алгоритъм за двоично търсене</vt:lpstr>
      <vt:lpstr>Демо - Алгоритъм за двоично търсене</vt:lpstr>
      <vt:lpstr>Сортиране чрез пряка селекция</vt:lpstr>
      <vt:lpstr>Демо - Сортиране чрез пряка селекция</vt:lpstr>
      <vt:lpstr>Сортиране чрез разделяне</vt:lpstr>
      <vt:lpstr>Демо - Сортиране чрез разделяне</vt:lpstr>
      <vt:lpstr>Задача</vt:lpstr>
      <vt:lpstr>Алгоритми за сортиране</vt:lpstr>
      <vt:lpstr>Засичане на времето за изпълнение с JAVA</vt:lpstr>
      <vt:lpstr>Демо - Засичане на времето за изпълнение с JAVA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223</cp:revision>
  <dcterms:created xsi:type="dcterms:W3CDTF">2015-03-24T20:13:30Z</dcterms:created>
  <dcterms:modified xsi:type="dcterms:W3CDTF">2016-01-12T22:45:29Z</dcterms:modified>
</cp:coreProperties>
</file>