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4" r:id="rId3"/>
    <p:sldId id="438" r:id="rId4"/>
    <p:sldId id="439" r:id="rId5"/>
    <p:sldId id="441" r:id="rId6"/>
    <p:sldId id="415" r:id="rId7"/>
    <p:sldId id="442" r:id="rId8"/>
    <p:sldId id="443" r:id="rId9"/>
    <p:sldId id="444" r:id="rId10"/>
    <p:sldId id="445" r:id="rId11"/>
    <p:sldId id="446" r:id="rId12"/>
    <p:sldId id="447" r:id="rId13"/>
    <p:sldId id="440" r:id="rId14"/>
    <p:sldId id="449" r:id="rId15"/>
    <p:sldId id="448" r:id="rId16"/>
    <p:sldId id="451" r:id="rId17"/>
    <p:sldId id="450" r:id="rId18"/>
    <p:sldId id="452" r:id="rId19"/>
    <p:sldId id="268" r:id="rId20"/>
    <p:sldId id="453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71" d="100"/>
          <a:sy n="7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Шаблони за дизайн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Software design pattern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- 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4572000" cy="35221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Е02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Осигурява клас, който може да има само една единствена инстанция и предоставя глобален достъп до нея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Този шаблон се използва обикновено в моделирането на обекти, които трябва да бъдат глобално достъпни за обектите на приложението (например обекта съдържащ структурите с настройките на програмата) или обекти, които се нуждаят от максимално късна инициализация за пестенето на ресурси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- 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3867150" cy="4686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Е03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създаването на сложен обект от неговото представяне, така че един и същи процес да може да създава обекти с различно представяне.</a:t>
            </a:r>
          </a:p>
        </p:txBody>
      </p:sp>
    </p:spTree>
    <p:extLst>
      <p:ext uri="{BB962C8B-B14F-4D97-AF65-F5344CB8AC3E}">
        <p14:creationId xmlns:p14="http://schemas.microsoft.com/office/powerpoint/2010/main" val="25811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400301"/>
            <a:ext cx="5105400" cy="37520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 прототипна инстанция на някакъв вид обект и създава нови обекти чрез копиране на прототипа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Създава обекти с помощта на обект-прототип. Новите обекти се създават чрез клониране на прототипа, вместо с използване на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3493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172075" cy="33278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Е05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Adapter Pattern (</a:t>
            </a:r>
            <a:r>
              <a:rPr lang="bg-BG" dirty="0" smtClean="0">
                <a:solidFill>
                  <a:schemeClr val="accent6"/>
                </a:solidFill>
              </a:rPr>
              <a:t>Адаптер)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Конвертира интерфейса на даден клас към друг интерфейс, който е очакван от клиента. Адаптерът оставя класовете да работят заедно. Това е необходимо заради несъвместимостта им.</a:t>
            </a:r>
          </a:p>
        </p:txBody>
      </p:sp>
    </p:spTree>
    <p:extLst>
      <p:ext uri="{BB962C8B-B14F-4D97-AF65-F5344CB8AC3E}">
        <p14:creationId xmlns:p14="http://schemas.microsoft.com/office/powerpoint/2010/main" val="29436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Adapter Pattern (</a:t>
            </a:r>
            <a:r>
              <a:rPr lang="bg-BG" dirty="0" smtClean="0">
                <a:solidFill>
                  <a:schemeClr val="accent6"/>
                </a:solidFill>
              </a:rPr>
              <a:t>Адаптер)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486400" cy="401378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Е06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Gang of Four (GOF)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През 1994 четиримата автори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Erich Gamma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Richard Helm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Ralph Johnson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John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Vlissides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публикуват книгата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Patterns - Elements of Reusable Object-Oriented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Тази книга поставя основните концепции на шаблоните. 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12.5)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 Device, който да има модел и марка и метод който да дава информация за Device (марка и модел).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класовете Tablet, Phone и Laptop като всеки от тях трябва да разшири метода с информация (като запази и базовата функционалност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клас, който да бъде Фабрика за устройства (Device Factory) и да има метод който по даден низ да създава съответното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устройство.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класът-фабрика да има само една инстанция (singleton). Тествайте програмата.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Шаблоните за дизайн представляват концепция предназначена за разрешаване на често срещани проблеми в обектно-ориентираното програмиране. Тази концепция предлага стандартни решения за архитектурни и концептуални проблеми в компютърното програмиране.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Не 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въпрос за конкренти алгоритми или част от програмен код. Шаблоните за дизайн са независими от програмния език. Те представляват архитектурни решения на вече познати и много често срещани проблеми в програмирането. Може да се каже, че шаблоните за дизайн представляват средство за прилагане на световния опит на програмисти и аналитици.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Създаващи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Creational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Структурни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Structural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Поведенчески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Behavioral Patterns)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Factory Patter 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Предоставя интерфейс за създаване на семейства от обекти без да са посочени техните конкретни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Фабриката е средство за създаване на обекти. Целта на този шаблон за дизайн е да изолира създаването на обектите от тяхното използване.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Дено - </a:t>
            </a:r>
            <a:r>
              <a:rPr lang="en-US" dirty="0" smtClean="0">
                <a:solidFill>
                  <a:schemeClr val="accent6"/>
                </a:solidFill>
              </a:rPr>
              <a:t>Factory Patter 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5943600" cy="3467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Абстрактната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 капсулира група от методи имащи близко предназначение. Клиентският код създава конкретна имплементация на абстрактната фабрика, след това използва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интерфейс,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да създава конкренти обекти.</a:t>
            </a:r>
          </a:p>
        </p:txBody>
      </p:sp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Клиентът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задължен да знае коя от тези фабрики е създала конкретния обект, защото той използва само основния интерфейс към създадените 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Този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 позволява замяната на конкретни класове, дори по време на изпълнение, без да е нужна промяна на кода, който ги използва. Това обаче е за сметка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допълнително усложняване на кода, което не е много желателно.</a:t>
            </a:r>
          </a:p>
        </p:txBody>
      </p:sp>
    </p:spTree>
    <p:extLst>
      <p:ext uri="{BB962C8B-B14F-4D97-AF65-F5344CB8AC3E}">
        <p14:creationId xmlns:p14="http://schemas.microsoft.com/office/powerpoint/2010/main" val="30217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16233</TotalTime>
  <Words>650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Шаблони за дизайн</vt:lpstr>
      <vt:lpstr>Gang of Four (GOF)</vt:lpstr>
      <vt:lpstr>Шаблони за дизайн</vt:lpstr>
      <vt:lpstr>Шаблони за дизайн</vt:lpstr>
      <vt:lpstr>Шаблони за дизайн</vt:lpstr>
      <vt:lpstr>Factory Patter (Фабрика)</vt:lpstr>
      <vt:lpstr>Дено - Factory Patter (Фабрика)</vt:lpstr>
      <vt:lpstr>Abstract Factory Patter (Абстрактна Фабрика)</vt:lpstr>
      <vt:lpstr>Abstract Factory Patter (Абстрактна Фабрика)</vt:lpstr>
      <vt:lpstr>Demo - Abstract Factory Patter (Абстрактна Фабрика)</vt:lpstr>
      <vt:lpstr>Singleton Pattern (Сек)</vt:lpstr>
      <vt:lpstr>Демо - Singleton Pattern (Сек)</vt:lpstr>
      <vt:lpstr>Builder Pattern (Строител)</vt:lpstr>
      <vt:lpstr>Демо - Builder Pattern (Строител)</vt:lpstr>
      <vt:lpstr>Prototype Pattern (Прототип)</vt:lpstr>
      <vt:lpstr>Демо - Prototype Pattern (Прототип)</vt:lpstr>
      <vt:lpstr>Adapter Pattern (Адаптер)</vt:lpstr>
      <vt:lpstr>Демо - Adapter Pattern (Адаптер)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204</cp:revision>
  <dcterms:created xsi:type="dcterms:W3CDTF">2015-03-24T20:13:30Z</dcterms:created>
  <dcterms:modified xsi:type="dcterms:W3CDTF">2016-01-12T22:50:28Z</dcterms:modified>
</cp:coreProperties>
</file>