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394" r:id="rId12"/>
    <p:sldId id="395" r:id="rId13"/>
    <p:sldId id="398" r:id="rId14"/>
    <p:sldId id="399" r:id="rId15"/>
    <p:sldId id="333" r:id="rId16"/>
    <p:sldId id="401" r:id="rId17"/>
    <p:sldId id="402" r:id="rId18"/>
    <p:sldId id="409" r:id="rId19"/>
    <p:sldId id="408" r:id="rId20"/>
    <p:sldId id="407" r:id="rId21"/>
    <p:sldId id="417" r:id="rId22"/>
    <p:sldId id="410" r:id="rId23"/>
    <p:sldId id="411" r:id="rId24"/>
    <p:sldId id="412" r:id="rId25"/>
    <p:sldId id="414" r:id="rId26"/>
    <p:sldId id="403" r:id="rId27"/>
    <p:sldId id="404" r:id="rId28"/>
    <p:sldId id="416" r:id="rId29"/>
    <p:sldId id="405" r:id="rId30"/>
    <p:sldId id="268" r:id="rId31"/>
    <p:sldId id="381" r:id="rId32"/>
    <p:sldId id="400" r:id="rId33"/>
    <p:sldId id="415" r:id="rId3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58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Методи и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код.</a:t>
            </a:r>
          </a:p>
          <a:p>
            <a:r>
              <a:rPr lang="bg-BG" dirty="0" smtClean="0"/>
              <a:t>Метод, който извиква сам себе си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съши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Направете същия метод, който приема като параметър низ от символи </a:t>
            </a:r>
            <a:r>
              <a:rPr lang="bg-BG" sz="2800" dirty="0" smtClean="0">
                <a:solidFill>
                  <a:schemeClr val="bg1"/>
                </a:solidFill>
              </a:rPr>
              <a:t>и го изписва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 екрана в обратен ред.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сферата на софтуерното инженерство съществува проблем с генериране на случайни стойности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Генерираните от JAVA стойности се наричат „псевдо случайни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</a:t>
            </a:r>
            <a:r>
              <a:rPr lang="ru-RU" sz="4000" dirty="0" smtClean="0">
                <a:solidFill>
                  <a:schemeClr val="accent6"/>
                </a:solidFill>
              </a:rPr>
              <a:t>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rand = new Random();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randomInt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randToOneHunged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(100);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3641818" cy="21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Много големи числа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се налага да използваме много големи числа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използваме обекта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Много големи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bigInt1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(5);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bigInt2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(20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bigInt3 = bigInt1.add(bigInt2));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м</a:t>
            </a:r>
            <a:r>
              <a:rPr lang="bg-BG" dirty="0" smtClean="0">
                <a:solidFill>
                  <a:schemeClr val="accent6"/>
                </a:solidFill>
              </a:rPr>
              <a:t>ного </a:t>
            </a:r>
            <a:r>
              <a:rPr lang="bg-BG" dirty="0">
                <a:solidFill>
                  <a:schemeClr val="accent6"/>
                </a:solidFill>
              </a:rPr>
              <a:t>големи числа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66937"/>
            <a:ext cx="6124575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28825"/>
            <a:ext cx="6381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Извикването на една функция сама себе си се нарича рекурсия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Дъно на рекурсията се нарича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което функцията спира да се самоизвиква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10664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Infinite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6143"/>
            <a:ext cx="3048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r>
              <a:rPr lang="en-US" sz="4000" dirty="0" smtClean="0">
                <a:solidFill>
                  <a:schemeClr val="accent6"/>
                </a:solidFill>
              </a:rPr>
              <a:t> - </a:t>
            </a:r>
            <a:r>
              <a:rPr lang="bg-BG" sz="4000" dirty="0" smtClean="0">
                <a:solidFill>
                  <a:schemeClr val="accent6"/>
                </a:solidFill>
              </a:rPr>
              <a:t>ефективност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Класическото решение на редицата на Фибоначи с рекурсия е неефективно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http://sourcecodemania.com/wp-content/uploads/2012/05/fibonacci-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000875" cy="2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оптимизирана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216743" cy="3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Видове 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в тялото на метод се извършва обръщение към същия метод, казваме, че методът е пряко рекурсивен.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метод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обръща към метод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отново към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казваме, че 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заедно с методите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непряко (косвено) рекурсивни.</a:t>
            </a:r>
          </a:p>
        </p:txBody>
      </p:sp>
    </p:spTree>
    <p:extLst>
      <p:ext uri="{BB962C8B-B14F-4D97-AF65-F5344CB8AC3E}">
        <p14:creationId xmlns:p14="http://schemas.microsoft.com/office/powerpoint/2010/main" val="25762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Да се състави програма на JAVA, която извежда сумата на всички числа от интервала 1 до въведено от конзолата число. Числото трябва да е в интервала [10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– 30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000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].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рекурсия за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решението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maxNumber()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maxNumber().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"Greeting, 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20 пъти с рандом генерирани параметри. Изведете резултата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четно«,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303,</a:t>
            </a:r>
          </a:p>
          <a:p>
            <a:pPr marL="400050" lvl="1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Напишете програма, която рекурсивно изчислява фактуриел.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генерира и отпечатва пермутациите на числата 1, 2, …, n, за дадено цяло число n.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Потребителя въвежда </a:t>
            </a:r>
            <a:r>
              <a:rPr lang="en-US" sz="2400" dirty="0">
                <a:solidFill>
                  <a:schemeClr val="bg1"/>
                </a:solidFill>
              </a:rPr>
              <a:t>n.</a:t>
            </a:r>
            <a:endParaRPr lang="ru-RU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Примерен изход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bg-BG" sz="2000" dirty="0">
                <a:solidFill>
                  <a:schemeClr val="accent6"/>
                </a:solidFill>
              </a:rPr>
              <a:t>при въведена стойност за </a:t>
            </a:r>
            <a:r>
              <a:rPr lang="en-US" sz="2000" dirty="0">
                <a:solidFill>
                  <a:schemeClr val="accent6"/>
                </a:solidFill>
              </a:rPr>
              <a:t>n=3</a:t>
            </a:r>
            <a:r>
              <a:rPr lang="ru-RU" sz="2000" dirty="0">
                <a:solidFill>
                  <a:schemeClr val="accent6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(1, 2, 3), (1, 3, 2), (2, 1, 3), (2, 3, 1), (3, 1, 2), (3, 2, 1)</a:t>
            </a:r>
            <a:endParaRPr lang="en-US" sz="20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малка 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camelCase.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15080</TotalTime>
  <Words>943</Words>
  <Application>Microsoft Office PowerPoint</Application>
  <PresentationFormat>On-screen Show (4:3)</PresentationFormat>
  <Paragraphs>98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Методи и рекурсия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Връщане на стойност от методите</vt:lpstr>
      <vt:lpstr>Демо - връщане на стойност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Генериране на случайни стойности</vt:lpstr>
      <vt:lpstr>Генериране на случайни стойности</vt:lpstr>
      <vt:lpstr>Демо - Генериране на случайни стойности</vt:lpstr>
      <vt:lpstr>Много големи числа</vt:lpstr>
      <vt:lpstr>Много големи числа</vt:lpstr>
      <vt:lpstr>Демо - много големи числа</vt:lpstr>
      <vt:lpstr>Рекурсия</vt:lpstr>
      <vt:lpstr>Демо - рекурсия</vt:lpstr>
      <vt:lpstr>Рекурсия - ефективност</vt:lpstr>
      <vt:lpstr>Демо – оптимизирана рекурсия</vt:lpstr>
      <vt:lpstr>Видове рекурсия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160</cp:revision>
  <dcterms:created xsi:type="dcterms:W3CDTF">2015-03-24T20:13:30Z</dcterms:created>
  <dcterms:modified xsi:type="dcterms:W3CDTF">2015-05-22T07:00:07Z</dcterms:modified>
</cp:coreProperties>
</file>