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>
                <a:solidFill>
                  <a:schemeClr val="accent6"/>
                </a:solidFill>
              </a:rPr>
              <a:t>програмиране</a:t>
            </a:r>
            <a:r>
              <a:rPr lang="ru-RU" dirty="0">
                <a:solidFill>
                  <a:schemeClr val="accent6"/>
                </a:solidFill>
              </a:rPr>
              <a:t> на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Стани </a:t>
            </a:r>
            <a:r>
              <a:rPr lang="bg-BG" dirty="0"/>
              <a:t>програмист бързо и лесно!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Овладяване на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Запознаване с добрите практики в писането 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екип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Започване на работа като програмист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сряда и петък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04. 2015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06. 2015 – занимания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17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06. 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06. 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Лазар Георгиев Сестримски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sestrimski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C:\Users\Lazar\Desktop\lazar-sestrim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Soft 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Курс по програмиране на JAVA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8</cp:revision>
  <dcterms:created xsi:type="dcterms:W3CDTF">2015-03-24T20:13:30Z</dcterms:created>
  <dcterms:modified xsi:type="dcterms:W3CDTF">2015-04-22T08:10:05Z</dcterms:modified>
</cp:coreProperties>
</file>