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57" r:id="rId7"/>
    <p:sldId id="265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Увод в 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Започваме…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Програмист ?!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Lazar\Desktop\programmer-a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18" y="1905000"/>
            <a:ext cx="40327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</a:t>
            </a:r>
            <a:r>
              <a:rPr lang="bg-BG" dirty="0" smtClean="0">
                <a:solidFill>
                  <a:schemeClr val="accent6"/>
                </a:solidFill>
              </a:rPr>
              <a:t>на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за мобилни приложения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инфраструктура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История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Видове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Пазарен дял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Развитие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Перспективи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Увод в програмирането</vt:lpstr>
      <vt:lpstr>Програмист ?!</vt:lpstr>
      <vt:lpstr>Алгоритми</vt:lpstr>
      <vt:lpstr>Демонстрация на алгоритъм</vt:lpstr>
      <vt:lpstr>Видове програмиране</vt:lpstr>
      <vt:lpstr>Програмни езици</vt:lpstr>
      <vt:lpstr>Въпроси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21</cp:revision>
  <dcterms:created xsi:type="dcterms:W3CDTF">2015-03-24T20:13:30Z</dcterms:created>
  <dcterms:modified xsi:type="dcterms:W3CDTF">2015-04-22T08:09:02Z</dcterms:modified>
</cp:coreProperties>
</file>