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293" r:id="rId8"/>
    <p:sldId id="308" r:id="rId9"/>
    <p:sldId id="301" r:id="rId10"/>
    <p:sldId id="302" r:id="rId11"/>
    <p:sldId id="304" r:id="rId12"/>
    <p:sldId id="307" r:id="rId13"/>
    <p:sldId id="294" r:id="rId14"/>
    <p:sldId id="305" r:id="rId15"/>
    <p:sldId id="306" r:id="rId16"/>
    <p:sldId id="295" r:id="rId17"/>
    <p:sldId id="309" r:id="rId18"/>
    <p:sldId id="268" r:id="rId19"/>
    <p:sldId id="269" r:id="rId20"/>
    <p:sldId id="290" r:id="rId2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24.11.2015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Условни конструкции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Управление на кода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Оператори за сравнение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 на цели числа и символи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 на реални типове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 на референции и обекти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Логически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несъкратено логическо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несъкратено логическо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ИЛИ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905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несъкратени логически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2824163"/>
            <a:ext cx="56102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7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 се изпълнява върху променлива и проверява стойността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една отделна стойност се проверява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Случаят по подразбиране се означава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Подобна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 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такава, но не 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конструкция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</a:t>
            </a:r>
          </a:p>
        </p:txBody>
      </p:sp>
    </p:spTree>
    <p:extLst>
      <p:ext uri="{BB962C8B-B14F-4D97-AF65-F5344CB8AC3E}">
        <p14:creationId xmlns:p14="http://schemas.microsoft.com/office/powerpoint/2010/main" val="13922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стоиност-1: конструкция;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default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конструкция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Използване на множество етикети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стоиност-1: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стоиност-4 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стоиност-5: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конструкцията </a:t>
            </a:r>
            <a:r>
              <a:rPr lang="en-US" dirty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3.bp.blogspot.com/-1dtEACxUddY/T3tOkjkPf-I/AAAAAAAAAG4/qgTf4-07VT4/s1600/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5625"/>
            <a:ext cx="3505200" cy="421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числото е в интервала от 1 до 5, нека да изписва дали е четно или нечетно. Ако е в интервала от 6 до 15, нека да извежда дали се дели на 3 без остатък.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попада в споменатите интервали, то нека да ни казва дали е положително, отрицателно или нула.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показва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знака (+ или -) от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частното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 две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реални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числа, без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намира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по-голямото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от две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числа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намира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три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взема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дадена цифра (0-9) и 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изписва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дума (на англ.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три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цели числа.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образуван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триъгълник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дължини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страните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въведените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три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числа.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изчислява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бонус точки на база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игра.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Потребителят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своите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интервалa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[1;9].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1;3],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умножете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4;6],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умножете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10.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7;9],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умножете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IF..ELSE..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условието приема променлива от тип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oolean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или операция, която връща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сравняване, логически операции)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положителен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true)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 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негативен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false)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 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 не е задължителен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Възможно е проверяването на няколко отделни условия чрез конструкция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else</a:t>
            </a:r>
          </a:p>
        </p:txBody>
      </p:sp>
    </p:spTree>
    <p:extLst>
      <p:ext uri="{BB962C8B-B14F-4D97-AF65-F5344CB8AC3E}">
        <p14:creationId xmlns:p14="http://schemas.microsoft.com/office/powerpoint/2010/main" val="10074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Класическото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тесте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13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2, 3, 4, 5, 6, 7, 8, 9, 10, J, Q, K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1 символ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"Валидна карта"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карта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карта"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карта.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въвеждането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куефициентите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a, b и c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квардратно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уравнение ax2+bc+c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изчислява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неговите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реални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корени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намира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пет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преобразува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дадено число в интервала [0,999] в текст,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съответващ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английското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произношение. Пример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0 -&gt;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zero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11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-&gt;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eleven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81 -&gt;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eighty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one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817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-&gt;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eight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hundred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seventeen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Значимост на къдравите скоби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else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IF..ELSE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тяло на вложената конструкция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всичките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5580089" cy="27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отрицателно и е четно изведете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Negative Even”;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отрицателно и нечетно -&gt;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Negative Odd”;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положително и четно -&gt;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Positive Even”;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положително и нечетено -&gt;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Positive Odd”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; Ако числото е нула изведете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Zero”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Оператори за сравнение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 - равно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 - различно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 - по-малко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 - по-голямо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  - по-малко или равно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 - по-голямо или равно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4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11905</TotalTime>
  <Words>779</Words>
  <Application>Microsoft Office PowerPoint</Application>
  <PresentationFormat>On-screen Show (4:3)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Условни конструкции</vt:lpstr>
      <vt:lpstr>Конструкция IF..ELSE..</vt:lpstr>
      <vt:lpstr>Конструкция IF</vt:lpstr>
      <vt:lpstr>Конструкция IF..ELSE..</vt:lpstr>
      <vt:lpstr>Конструкция IF..ELSE IF..ELSE</vt:lpstr>
      <vt:lpstr>Вложени конструкции IF</vt:lpstr>
      <vt:lpstr>Демо на всичките конструкции IF</vt:lpstr>
      <vt:lpstr>Задача</vt:lpstr>
      <vt:lpstr>Оператори за сравнение</vt:lpstr>
      <vt:lpstr>Оператори за сравнение</vt:lpstr>
      <vt:lpstr>Логически оператори в JAVA</vt:lpstr>
      <vt:lpstr>Демонстрация на несъкратени логически оператори в JAVA</vt:lpstr>
      <vt:lpstr>Конструкция SWICH</vt:lpstr>
      <vt:lpstr>Конструкция SWICH</vt:lpstr>
      <vt:lpstr>Използване на множество етикети</vt:lpstr>
      <vt:lpstr>Демонстрация на конструкцията SWICH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48</cp:revision>
  <dcterms:created xsi:type="dcterms:W3CDTF">2015-03-24T20:13:30Z</dcterms:created>
  <dcterms:modified xsi:type="dcterms:W3CDTF">2015-11-24T21:34:50Z</dcterms:modified>
</cp:coreProperties>
</file>