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8" r:id="rId3"/>
    <p:sldId id="309" r:id="rId4"/>
    <p:sldId id="321" r:id="rId5"/>
    <p:sldId id="310" r:id="rId6"/>
    <p:sldId id="312" r:id="rId7"/>
    <p:sldId id="322" r:id="rId8"/>
    <p:sldId id="311" r:id="rId9"/>
    <p:sldId id="314" r:id="rId10"/>
    <p:sldId id="323" r:id="rId11"/>
    <p:sldId id="313" r:id="rId12"/>
    <p:sldId id="320" r:id="rId13"/>
    <p:sldId id="326" r:id="rId14"/>
    <p:sldId id="327" r:id="rId15"/>
    <p:sldId id="324" r:id="rId16"/>
    <p:sldId id="307" r:id="rId17"/>
    <p:sldId id="315" r:id="rId18"/>
    <p:sldId id="325" r:id="rId19"/>
    <p:sldId id="317" r:id="rId20"/>
    <p:sldId id="316" r:id="rId21"/>
    <p:sldId id="318" r:id="rId22"/>
    <p:sldId id="268" r:id="rId23"/>
    <p:sldId id="290" r:id="rId24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98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7.5.2015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7.5.2015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7.5.2015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7.5.2015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7.5.2015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7.5.2015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7.5.2015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7.5.2015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7.5.2015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7.5.2015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7.5.2015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7.5.2015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Цикли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Циклично повторение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Цикълът</a:t>
            </a:r>
            <a:r>
              <a:rPr lang="en-US" dirty="0">
                <a:solidFill>
                  <a:schemeClr val="accent6"/>
                </a:solidFill>
              </a:rPr>
              <a:t> FOR () {…}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for (initialization; check;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incrementation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цикъла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22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Цикълът</a:t>
            </a:r>
            <a:r>
              <a:rPr lang="en-US" dirty="0" smtClean="0">
                <a:solidFill>
                  <a:schemeClr val="accent6"/>
                </a:solidFill>
              </a:rPr>
              <a:t> FOR () {…}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4" descr="http://events.hooplanow.com/system/places_images/7100/original/Loop_Logo_on_White.png?13352928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86000"/>
            <a:ext cx="4510088" cy="1754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14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Вложени цикли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Циклите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могат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бъдат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вложени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един в друг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Когато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използват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вложени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цикли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трябва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да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внимава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понижаване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бързодействието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програмата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Често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използват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изчерпване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вероятности и комбинации</a:t>
            </a:r>
          </a:p>
        </p:txBody>
      </p:sp>
    </p:spTree>
    <p:extLst>
      <p:ext uri="{BB962C8B-B14F-4D97-AF65-F5344CB8AC3E}">
        <p14:creationId xmlns:p14="http://schemas.microsoft.com/office/powerpoint/2010/main" val="214331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Вложени цикли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for (initialization; check; 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incrementation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	 for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(initialization;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check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;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incrementation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	тяло на вложения цикъл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sz="24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91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</a:t>
            </a:r>
            <a:r>
              <a:rPr lang="bg-BG" dirty="0" smtClean="0">
                <a:solidFill>
                  <a:schemeClr val="accent6"/>
                </a:solidFill>
              </a:rPr>
              <a:t>вложените </a:t>
            </a:r>
            <a:r>
              <a:rPr lang="bg-BG" dirty="0" smtClean="0">
                <a:solidFill>
                  <a:schemeClr val="accent6"/>
                </a:solidFill>
              </a:rPr>
              <a:t>цикли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://faisal.comoj.com/images/bloguseimages/Nested-For-State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058988"/>
            <a:ext cx="2438400" cy="254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55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която приема две числа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M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. Програмата трябва да пресметне колко е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на степен М.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20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6764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Прекъсване на изпълнението с оператора </a:t>
            </a:r>
            <a:r>
              <a:rPr lang="en-US" dirty="0" smtClean="0">
                <a:solidFill>
                  <a:schemeClr val="accent6"/>
                </a:solidFill>
              </a:rPr>
              <a:t>BREAK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Оператор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BREAK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прекъсва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изпълнението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независимо от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условието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цикъла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Важи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всички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типове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цикли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Кодъ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в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цикъла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след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break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не се изпълнява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Използвайте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break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само, когато се налага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59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оператора </a:t>
            </a:r>
            <a:r>
              <a:rPr lang="en-US" dirty="0" smtClean="0">
                <a:solidFill>
                  <a:schemeClr val="accent6"/>
                </a:solidFill>
              </a:rPr>
              <a:t>BREAK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://4.bp.blogspot.com/-leMLNLY3vDg/TWFm8I1gl5I/AAAAAAAABFI/ABXMNWXvrJk/s400/Team%252BNo%252BBrea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981200"/>
            <a:ext cx="2590800" cy="254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41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кара потребителя за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въвежда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числа 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ги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сумира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 Края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програмата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настъпва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единствено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когато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потребителя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въведе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числото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0.</a:t>
            </a:r>
          </a:p>
        </p:txBody>
      </p:sp>
    </p:spTree>
    <p:extLst>
      <p:ext uri="{BB962C8B-B14F-4D97-AF65-F5344CB8AC3E}">
        <p14:creationId xmlns:p14="http://schemas.microsoft.com/office/powerpoint/2010/main" val="196419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Операторът </a:t>
            </a:r>
            <a:r>
              <a:rPr lang="en-US" dirty="0" smtClean="0">
                <a:solidFill>
                  <a:schemeClr val="accent6"/>
                </a:solidFill>
              </a:rPr>
              <a:t>CONTINUE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Предизвиква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нова итерация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Кода под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не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изпълнява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разлика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оператора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break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continue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продължава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да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изпълнява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31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Цикли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Циклите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повтарят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даден блок от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код.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Едно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завъртане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нарича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итерация.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Циклите се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изпълняват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докато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условието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е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вярно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Помагат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пресмятане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изчерпване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Цикли,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които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повтарят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безкрайно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пораждат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грешка.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83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оператора </a:t>
            </a:r>
            <a:r>
              <a:rPr lang="en-US" dirty="0" smtClean="0">
                <a:solidFill>
                  <a:schemeClr val="accent6"/>
                </a:solidFill>
              </a:rPr>
              <a:t>CONTINUE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://uraniuminvestingnews.com/files/2010/08/uranium-prices-continue-to-climb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209800"/>
            <a:ext cx="3612781" cy="2447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051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Направете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извежда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всички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числа от 1 до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100,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които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делят или на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7,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или на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11,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без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остатък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Решете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задачата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по 3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различни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начина: с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трите цикли от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лекцията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86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отпечатва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числата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1 до N.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Числото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N се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въвежда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отпечатва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числата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1 до N,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които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не се делят на 3 и 7.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Числото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N се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въвежда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чете от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поредица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цели числа (примерно 5 числа) и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отпечатва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най-малкото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най-голямото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тях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пресмята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N!/K! за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дадени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N и K (1&lt;K&lt;N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).</a:t>
            </a:r>
            <a:r>
              <a:rPr lang="bg-BG" sz="2000" dirty="0">
                <a:solidFill>
                  <a:srgbClr val="FF0000"/>
                </a:solidFill>
              </a:rPr>
              <a:t> </a:t>
            </a:r>
            <a:endParaRPr lang="ru-RU" sz="40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пресмята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N!*K!/(N-K)! за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дадени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N и K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bg-BG" sz="2000" dirty="0">
                <a:solidFill>
                  <a:srgbClr val="FF0000"/>
                </a:solidFill>
              </a:rPr>
              <a:t> </a:t>
            </a:r>
            <a:endParaRPr lang="ru-RU" sz="4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23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Цикълът </a:t>
            </a:r>
            <a:r>
              <a:rPr lang="en-US" dirty="0" smtClean="0">
                <a:solidFill>
                  <a:schemeClr val="accent6"/>
                </a:solidFill>
              </a:rPr>
              <a:t>WHILE () {…}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Повтаря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блок от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код,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докато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определено условие 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изпълнено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Ако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тялото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съдържа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едно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условие –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скобите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задължителни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i="1" u="sng" dirty="0" smtClean="0">
                <a:solidFill>
                  <a:schemeClr val="bg1">
                    <a:lumMod val="95000"/>
                  </a:schemeClr>
                </a:solidFill>
              </a:rPr>
              <a:t>NB!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Препоръчително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винаги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да се поставят скоби </a:t>
            </a:r>
          </a:p>
        </p:txBody>
      </p:sp>
    </p:spTree>
    <p:extLst>
      <p:ext uri="{BB962C8B-B14F-4D97-AF65-F5344CB8AC3E}">
        <p14:creationId xmlns:p14="http://schemas.microsoft.com/office/powerpoint/2010/main" val="391743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Цикълът </a:t>
            </a:r>
            <a:r>
              <a:rPr lang="en-US" dirty="0">
                <a:solidFill>
                  <a:schemeClr val="accent6"/>
                </a:solidFill>
              </a:rPr>
              <a:t>WHILE () {…}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while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булев израз)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цикъла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19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цикъла</a:t>
            </a:r>
            <a:r>
              <a:rPr lang="en-US" dirty="0" smtClean="0">
                <a:solidFill>
                  <a:schemeClr val="accent6"/>
                </a:solidFill>
              </a:rPr>
              <a:t> WHILE </a:t>
            </a:r>
            <a:r>
              <a:rPr lang="en-US" dirty="0">
                <a:solidFill>
                  <a:schemeClr val="accent6"/>
                </a:solidFill>
              </a:rPr>
              <a:t>() {…}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://greenbusinessmatters.com/wp-content/uploads/2012/04/crad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097088"/>
            <a:ext cx="2886897" cy="262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56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Цикълът </a:t>
            </a:r>
            <a:r>
              <a:rPr lang="en-US" dirty="0" smtClean="0">
                <a:solidFill>
                  <a:schemeClr val="accent6"/>
                </a:solidFill>
              </a:rPr>
              <a:t>DO {…} WHILE ()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Подобен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цъкъла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while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Условието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проверява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след всяка итерация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винаги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изпълнява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поне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веднъж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69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Цикълът </a:t>
            </a:r>
            <a:r>
              <a:rPr lang="en-US" dirty="0">
                <a:solidFill>
                  <a:schemeClr val="accent6"/>
                </a:solidFill>
              </a:rPr>
              <a:t>DO {…} WHILE ()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do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тяло на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цикъла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}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while (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булев израз)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18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цикъла </a:t>
            </a:r>
            <a:r>
              <a:rPr lang="en-US" dirty="0" smtClean="0">
                <a:solidFill>
                  <a:schemeClr val="accent6"/>
                </a:solidFill>
              </a:rPr>
              <a:t>DO {…} WHILE ()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s://media2.wnyc.org/i/620/372/c/80/photologue/photos/train_loo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181742"/>
            <a:ext cx="3856761" cy="231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36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Цикълът</a:t>
            </a:r>
            <a:r>
              <a:rPr lang="en-US" dirty="0" smtClean="0">
                <a:solidFill>
                  <a:schemeClr val="accent6"/>
                </a:solidFill>
              </a:rPr>
              <a:t> FOR () {…}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for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състои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4 части: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Инициализация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; //не 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задължителна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Проверка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условието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//не 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задължителна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Помяна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//не 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задължителна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Тяло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//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задължителна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91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12046</TotalTime>
  <Words>505</Words>
  <Application>Microsoft Office PowerPoint</Application>
  <PresentationFormat>On-screen Show (4:3)</PresentationFormat>
  <Paragraphs>81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Цикли</vt:lpstr>
      <vt:lpstr>Цикли</vt:lpstr>
      <vt:lpstr>Цикълът WHILE () {…}</vt:lpstr>
      <vt:lpstr>Цикълът WHILE () {…}</vt:lpstr>
      <vt:lpstr>Демо на цикъла WHILE () {…}</vt:lpstr>
      <vt:lpstr>Цикълът DO {…} WHILE ()</vt:lpstr>
      <vt:lpstr>Цикълът DO {…} WHILE ()</vt:lpstr>
      <vt:lpstr>Демо на цикъла DO {…} WHILE ()</vt:lpstr>
      <vt:lpstr>Цикълът FOR () {…}</vt:lpstr>
      <vt:lpstr>Цикълът FOR () {…}</vt:lpstr>
      <vt:lpstr>Цикълът FOR () {…}</vt:lpstr>
      <vt:lpstr>Вложени цикли</vt:lpstr>
      <vt:lpstr>Вложени цикли</vt:lpstr>
      <vt:lpstr>Демо на вложените цикли</vt:lpstr>
      <vt:lpstr>Задача</vt:lpstr>
      <vt:lpstr>Прекъсване на изпълнението с оператора BREAK</vt:lpstr>
      <vt:lpstr>Демо на оператора BREAK</vt:lpstr>
      <vt:lpstr>Задача</vt:lpstr>
      <vt:lpstr>Операторът CONTINUE</vt:lpstr>
      <vt:lpstr>Демо на оператора CONTINUE</vt:lpstr>
      <vt:lpstr>Задача</vt:lpstr>
      <vt:lpstr>Въпроси</vt:lpstr>
      <vt:lpstr>Задачи за домашна работа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Lazar Sestrimski</cp:lastModifiedBy>
  <cp:revision>56</cp:revision>
  <dcterms:created xsi:type="dcterms:W3CDTF">2015-03-24T20:13:30Z</dcterms:created>
  <dcterms:modified xsi:type="dcterms:W3CDTF">2015-05-06T21:41:00Z</dcterms:modified>
</cp:coreProperties>
</file>