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64" r:id="rId3"/>
    <p:sldId id="390" r:id="rId4"/>
    <p:sldId id="415" r:id="rId5"/>
    <p:sldId id="433" r:id="rId6"/>
    <p:sldId id="435" r:id="rId7"/>
    <p:sldId id="434" r:id="rId8"/>
    <p:sldId id="432" r:id="rId9"/>
    <p:sldId id="429" r:id="rId10"/>
    <p:sldId id="416" r:id="rId11"/>
    <p:sldId id="409" r:id="rId12"/>
    <p:sldId id="423" r:id="rId13"/>
    <p:sldId id="430" r:id="rId14"/>
    <p:sldId id="424" r:id="rId15"/>
    <p:sldId id="425" r:id="rId16"/>
    <p:sldId id="436" r:id="rId17"/>
    <p:sldId id="437" r:id="rId18"/>
    <p:sldId id="426" r:id="rId19"/>
    <p:sldId id="431" r:id="rId20"/>
    <p:sldId id="421" r:id="rId21"/>
    <p:sldId id="427" r:id="rId22"/>
    <p:sldId id="428" r:id="rId23"/>
    <p:sldId id="422" r:id="rId24"/>
    <p:sldId id="268" r:id="rId25"/>
    <p:sldId id="378" r:id="rId26"/>
    <p:sldId id="414" r:id="rId2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93" d="100"/>
          <a:sy n="93" d="100"/>
        </p:scale>
        <p:origin x="14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26.5.2015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Структури от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Основи на структурите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Демо – Лист или списък</a:t>
            </a:r>
            <a:endParaRPr lang="bg-BG" sz="4000" dirty="0">
              <a:solidFill>
                <a:schemeClr val="accent6"/>
              </a:solidFill>
            </a:endParaRPr>
          </a:p>
        </p:txBody>
      </p:sp>
      <p:pic>
        <p:nvPicPr>
          <p:cNvPr id="4" name="Picture 3" descr="http://tei-test.com/wp-content/uploads/2013/11/checklist-300x2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0"/>
            <a:ext cx="4158521" cy="309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клас Company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2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полета: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име и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брой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служители. Направете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List с 3 произволни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компании. Намерете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омпанията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 най-много служители и я премахнете от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списъка. Добавете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още 2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компании. Добавете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още 1 компания на мястото на компанията с най-дълго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име.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Сет или още множество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Пази съвкупност от елементи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Проверява наличността на елемент много бързо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Елементите са подредени на случаен принцип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Елементите са разпознати по своя hash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Сетовете в JAVA се използват с класа HashSet</a:t>
            </a:r>
          </a:p>
        </p:txBody>
      </p:sp>
    </p:spTree>
    <p:extLst>
      <p:ext uri="{BB962C8B-B14F-4D97-AF65-F5344CB8AC3E}">
        <p14:creationId xmlns:p14="http://schemas.microsoft.com/office/powerpoint/2010/main" val="7814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Сет или още множество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HashSet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&lt;String&gt; set = new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HashSet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&lt;String&gt;();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set.add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("Peter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set.add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(“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Todor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set.add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("Peter");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set.remove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(“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Todor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set.contains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("Maria"));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Сет или още множество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28799"/>
            <a:ext cx="4495800" cy="296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клас Town с полета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държава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население. Направете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HashSet  с Тоwn и добавете 5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града. Нека един от градовете да е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със следните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стойности: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Варна, България, 330000. Проверете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дали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сетът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съдържа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Варна. Премахнете Варна от сета.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Хеш-функции </a:t>
            </a:r>
            <a:r>
              <a:rPr lang="bg-BG" dirty="0" smtClean="0">
                <a:solidFill>
                  <a:schemeClr val="accent6"/>
                </a:solidFill>
              </a:rPr>
              <a:t>или </a:t>
            </a:r>
            <a:r>
              <a:rPr lang="bg-BG" dirty="0">
                <a:solidFill>
                  <a:schemeClr val="accent6"/>
                </a:solidFill>
              </a:rPr>
              <a:t>хеширане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Хеш-кодът представлява числото, което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се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връща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от хеш-функция.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Това число трябва да е различно за всеки различен ключ или поне с голяма вероятност при различни ключове хеш-кодът трябва да е различен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Понятието перфектна хеш-функция е тази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на всеки ключ ще съпоставя различно цяло число. Намирането на такава функция в общия случай е доста трудна, почти невъзможна задача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Ситуация, при която два различни ключа връщат едно и също число за хеш-код наричаме </a:t>
            </a:r>
            <a:r>
              <a:rPr lang="ru-RU" sz="2400" b="1" dirty="0" smtClean="0">
                <a:solidFill>
                  <a:schemeClr val="bg1">
                    <a:lumMod val="95000"/>
                  </a:schemeClr>
                </a:solidFill>
              </a:rPr>
              <a:t>колизия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Хеш-функции </a:t>
            </a:r>
            <a:r>
              <a:rPr lang="bg-BG" dirty="0" smtClean="0">
                <a:solidFill>
                  <a:schemeClr val="accent6"/>
                </a:solidFill>
              </a:rPr>
              <a:t>или </a:t>
            </a:r>
            <a:r>
              <a:rPr lang="bg-BG" dirty="0">
                <a:solidFill>
                  <a:schemeClr val="accent6"/>
                </a:solidFill>
              </a:rPr>
              <a:t>хеширане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Най-разпространеният начин за решаване на проблема с колизиите е нареждането в списък (chaining). Той се състои в това двойките ключ и стойност, които имат еднакъв хеш-код за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ключа,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да се нареждат в списък един след друг.</a:t>
            </a:r>
            <a:endParaRPr lang="ru-RU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8" name="Picture 6" descr="https://i-msdn.sec.s-msft.com/dynimg/IC238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2" y="3200400"/>
            <a:ext cx="22383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84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Хеш таблица или речник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Пазят двойки ключ стойност, уникални по ключ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Могат да се възприемат като асоциативен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масив или карта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Елементите са подредени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произволно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разпознаване на обектите се използва техният хеш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Хеш таблиците в JAVA се използват с класа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HashMap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1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Хеш таблица или речник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HashMap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&lt;String, Integer&gt; grades = new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HashMap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&lt;String, Integer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&gt;();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grades.put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("George", 5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grades.put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("Peter", 1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grades.put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("Alex", 3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);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grades.containsKey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("Alex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"));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grades.containsValue</a:t>
            </a:r>
            <a:r>
              <a:rPr lang="en-US" sz="2000" smtClean="0">
                <a:solidFill>
                  <a:schemeClr val="bg1">
                    <a:lumMod val="95000"/>
                  </a:schemeClr>
                </a:solidFill>
              </a:rPr>
              <a:t>(5));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grades.put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("Peter", 15);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5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Да си припомним какво е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Масив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представлява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поредица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Елементите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масива са подредени един след друг 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паметта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Елементите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масива се достъпват с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Индекс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ът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масивите започва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Всички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елементи са от един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Дължината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масива 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фиксирана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Масивите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могат да се сортират с вградена в JAVA функция</a:t>
            </a: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bg-BG" dirty="0">
                <a:solidFill>
                  <a:schemeClr val="accent6"/>
                </a:solidFill>
              </a:rPr>
              <a:t>– Хеш таблица или речник</a:t>
            </a:r>
          </a:p>
        </p:txBody>
      </p:sp>
      <p:pic>
        <p:nvPicPr>
          <p:cNvPr id="3" name="Picture 2" descr="http://jdhitsolutions.com/blog/wp-content/uploads/2012/04/squarepatter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133600"/>
            <a:ext cx="4112160" cy="274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69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Подредена хеш таблица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TreeMap представлява подредена поредица от елементи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Елементите са подредени по своя хеш кода на ключа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Елементите са подредени в червено-черни подредени дървета</a:t>
            </a:r>
          </a:p>
        </p:txBody>
      </p:sp>
    </p:spTree>
    <p:extLst>
      <p:ext uri="{BB962C8B-B14F-4D97-AF65-F5344CB8AC3E}">
        <p14:creationId xmlns:p14="http://schemas.microsoft.com/office/powerpoint/2010/main" val="38490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bg-BG" dirty="0">
                <a:solidFill>
                  <a:schemeClr val="accent6"/>
                </a:solidFill>
              </a:rPr>
              <a:t>– Подредена хеш таблица</a:t>
            </a:r>
          </a:p>
        </p:txBody>
      </p:sp>
      <p:pic>
        <p:nvPicPr>
          <p:cNvPr id="4" name="Picture 2" descr="http://cdn.phys.org/newman/gfx/news/2014/designingc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33600"/>
            <a:ext cx="3369468" cy="224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7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Напрате клас Student, който съдържа полета: име, фамилия, номер, както и HashMap, който да съдържа всички негови предмети и съответно оценки по тях.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Реализирайте метод addSubjectMark, който добавя оценка към определен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предмет.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метод calculateAvarageMark(), който приема предмет и връща средния успех по предмета.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Демонстрирайте класа като създадете 3 ученика с поне по 5 предмета и 3 оценки по всеки от тях</a:t>
            </a:r>
          </a:p>
        </p:txBody>
      </p:sp>
    </p:spTree>
    <p:extLst>
      <p:ext uri="{BB962C8B-B14F-4D97-AF65-F5344CB8AC3E}">
        <p14:creationId xmlns:p14="http://schemas.microsoft.com/office/powerpoint/2010/main" val="9434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която приема 20 думи и показва по колко пъти се среща всяка една от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тях.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която приема текст и извежда на екрана всички думи, които са уникални (срещат се само веднъж)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която приема 5 карти от тестето за игра.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Програмата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трябва да извежда на екрана дали играчът има чифт, сет или каре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 Картите да са числата от 2 до 10 плюс буквите: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J, Q, K, A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клас книга с име, автор и брой страници. Направете клас библиотека, който съдържа полета за име,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адрес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колекция от книги.  Книгите в библиотеката могат да имат няколко копия. Направете метод, който добавя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книга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копие). Направете метод, който премахва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книга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копие).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Подберете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подходящите структури от данни за реализация на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задачата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Ако се налага пренапишете някои от виртуалните методите в класа книга.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2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Сортиране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thetipstr.com/wp-content/uploads/2015/04/Sorting-JavaScript-Arra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800"/>
            <a:ext cx="3810000" cy="20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Абстрактна структура данни "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списък"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Списък е линейна структура от данни, която съдържа поредица от елементи. Списъкът има свойството дължина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елемен­тите му са наредени последователно.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9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Стандартни методи за създаване на списък: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void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add(Object)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void add(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Object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contains(Object)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 get(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isEmpty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remove(Object)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 remove(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indexOf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(Object)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Статичен списък (реализация чрез масив)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 descr="http://upload.wikimedia.org/wikipedia/commons/thumb/3/31/Dynamic_array.svg/220px-Dynamic_array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00400"/>
            <a:ext cx="2095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2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Свързан списък (динамична реализация)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76600"/>
            <a:ext cx="3857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Лист или 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Листовете представляват структура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данни,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която няма фиксирана дължина 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Листовете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имат определен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Към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листовете могат да се добавят и премахат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JAVA класът, който представлява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лист,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e ArrayList</a:t>
            </a:r>
          </a:p>
        </p:txBody>
      </p:sp>
    </p:spTree>
    <p:extLst>
      <p:ext uri="{BB962C8B-B14F-4D97-AF65-F5344CB8AC3E}">
        <p14:creationId xmlns:p14="http://schemas.microsoft.com/office/powerpoint/2010/main" val="15394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Лист или списък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ArrayList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&lt;String&gt; people = new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ArrayList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&lt;String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&gt;();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people.add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("Ivan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people.get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(0);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people.add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(0, "Konstantin");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people.set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(0, "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Koceto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people.remove</a:t>
            </a:r>
            <a:r>
              <a:rPr lang="en-US" sz="2400" smtClean="0">
                <a:solidFill>
                  <a:schemeClr val="bg1">
                    <a:lumMod val="95000"/>
                  </a:schemeClr>
                </a:solidFill>
              </a:rPr>
              <a:t>("Ivan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people.remove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(0);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people.size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());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7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16058</TotalTime>
  <Words>884</Words>
  <Application>Microsoft Office PowerPoint</Application>
  <PresentationFormat>On-screen Show (4:3)</PresentationFormat>
  <Paragraphs>109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Структури от данни</vt:lpstr>
      <vt:lpstr>Да си припомним какво е масив</vt:lpstr>
      <vt:lpstr>Демо – Сортиране на масив</vt:lpstr>
      <vt:lpstr>Списък</vt:lpstr>
      <vt:lpstr>Списък</vt:lpstr>
      <vt:lpstr>Списък</vt:lpstr>
      <vt:lpstr>Списък</vt:lpstr>
      <vt:lpstr>Лист или списък</vt:lpstr>
      <vt:lpstr>Лист или списък</vt:lpstr>
      <vt:lpstr>Демо – Лист или списък</vt:lpstr>
      <vt:lpstr>Задача</vt:lpstr>
      <vt:lpstr>Сет или още множество</vt:lpstr>
      <vt:lpstr>Сет или още множество</vt:lpstr>
      <vt:lpstr>Демо – Сет или още множество</vt:lpstr>
      <vt:lpstr>Задача</vt:lpstr>
      <vt:lpstr>Хеш-функции или хеширане</vt:lpstr>
      <vt:lpstr>Хеш-функции или хеширане</vt:lpstr>
      <vt:lpstr>Хеш таблица или речник</vt:lpstr>
      <vt:lpstr>Хеш таблица или речник</vt:lpstr>
      <vt:lpstr>Демо – Хеш таблица или речник</vt:lpstr>
      <vt:lpstr>Подредена хеш таблица</vt:lpstr>
      <vt:lpstr>Демо – Подредена хеш таблица</vt:lpstr>
      <vt:lpstr>Задача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190</cp:revision>
  <dcterms:created xsi:type="dcterms:W3CDTF">2015-03-24T20:13:30Z</dcterms:created>
  <dcterms:modified xsi:type="dcterms:W3CDTF">2015-05-26T20:51:50Z</dcterms:modified>
</cp:coreProperties>
</file>