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0" r:id="rId4"/>
    <p:sldId id="415" r:id="rId5"/>
    <p:sldId id="433" r:id="rId6"/>
    <p:sldId id="435" r:id="rId7"/>
    <p:sldId id="434" r:id="rId8"/>
    <p:sldId id="432" r:id="rId9"/>
    <p:sldId id="429" r:id="rId10"/>
    <p:sldId id="416" r:id="rId11"/>
    <p:sldId id="409" r:id="rId12"/>
    <p:sldId id="423" r:id="rId13"/>
    <p:sldId id="430" r:id="rId14"/>
    <p:sldId id="424" r:id="rId15"/>
    <p:sldId id="436" r:id="rId16"/>
    <p:sldId id="437" r:id="rId17"/>
    <p:sldId id="426" r:id="rId18"/>
    <p:sldId id="431" r:id="rId19"/>
    <p:sldId id="421" r:id="rId20"/>
    <p:sldId id="427" r:id="rId21"/>
    <p:sldId id="428" r:id="rId22"/>
    <p:sldId id="439" r:id="rId23"/>
    <p:sldId id="440" r:id="rId24"/>
    <p:sldId id="268" r:id="rId25"/>
    <p:sldId id="378" r:id="rId26"/>
    <p:sldId id="414" r:id="rId27"/>
    <p:sldId id="438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1" d="100"/>
          <a:sy n="9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Лист или списък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tei-test.com/wp-content/uploads/2013/11/checklist-300x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300"/>
            <a:ext cx="4158521" cy="30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66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Company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полета: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 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брой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служители.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3 произволни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Намерете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омпанията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 най-много служители и я премахнете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списъка.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2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още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1 компания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първо място в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списъка.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Пази съвкупност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Проверява наличността на елемент много бързо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на случаен принцип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разпознати по своя hash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Сетовете в JAVA се използват с класа HashSet</a:t>
            </a:r>
          </a:p>
        </p:txBody>
      </p:sp>
    </p:spTree>
    <p:extLst>
      <p:ext uri="{BB962C8B-B14F-4D97-AF65-F5344CB8AC3E}">
        <p14:creationId xmlns:p14="http://schemas.microsoft.com/office/powerpoint/2010/main" val="7814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set = new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&lt;String&gt;();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("Peter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("Peter");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set.contains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("Maria"));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94707"/>
            <a:ext cx="4495800" cy="29645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26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Хеш-кодът представлява числото, което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хеш-функция.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Това число трябва да е различно за всеки различен ключ или поне с голяма вероятност при различни ключове хеш-кодът трябва да е различен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Понятието перфектна хеш-функция е тази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на всеки ключ ще съпоставя различно цяло число. Намирането на такава функция в общия случай е доста трудна, почти невъзможна задача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Ситуация, при която два различни ключа връщат едно и също число за хеш-код наричаме 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колизия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Най-разпространеният начин за решаване на проблема с колизиите е нареждането в списък (chaining). Той се състои в това двойките ключ и стойност, които имат еднакъв хеш-код за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ключа,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 се нареждат в списък един след друг.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8" name="Picture 6" descr="https://i-msdn.sec.s-msft.com/dynimg/IC238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200400"/>
            <a:ext cx="2238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Пазят двойки ключ стойност, уникални по ключ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възприемат като асоциативен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 или карта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произволно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разпознаване на обектите се използва техният хеш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Хеш таблиците в JAVA се използват с класа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HashMap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Integer&gt; grades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("George", 5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("Alex", 3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grades.containsKey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"));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grades.containsValue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(5));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15);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Хеш таблица или речник</a:t>
            </a:r>
          </a:p>
        </p:txBody>
      </p:sp>
      <p:pic>
        <p:nvPicPr>
          <p:cNvPr id="3" name="Picture 2" descr="http://jdhitsolutions.com/blog/wp-content/uploads/2012/04/square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112160" cy="27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е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представлява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поредица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са подредени един след друг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се достъпват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масивите започва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Всички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 са от един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Дължината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фиксирана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сортират с вградена в JAVA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Подредена хеш таблица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TreeMap представлява подредена поредица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по своя хеш кода на ключа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в червено-черни подредени дървета</a:t>
            </a:r>
          </a:p>
        </p:txBody>
      </p:sp>
    </p:spTree>
    <p:extLst>
      <p:ext uri="{BB962C8B-B14F-4D97-AF65-F5344CB8AC3E}">
        <p14:creationId xmlns:p14="http://schemas.microsoft.com/office/powerpoint/2010/main" val="384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Подредена хеш таблица</a:t>
            </a:r>
          </a:p>
        </p:txBody>
      </p:sp>
      <p:pic>
        <p:nvPicPr>
          <p:cNvPr id="4" name="Picture 2" descr="http://cdn.phys.org/newman/gfx/news/2014/designing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00300"/>
            <a:ext cx="3369468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87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@Override methods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Equals(Object o)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Тези методи идват от наследяването на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могат да се пренапишат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@Override methods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>
                <a:solidFill>
                  <a:schemeClr val="accent6"/>
                </a:solidFill>
              </a:rPr>
              <a:t>Е06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00300"/>
            <a:ext cx="2786063" cy="30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9.1.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9.2.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веднъж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9.3.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5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тестето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за игра.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играчът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чифт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сет или каре.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Картите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2 до 10 плюс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буквите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 (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изберете правилния тип данни)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 книга с име, автор и брой страници. Направете клас библиотека, който съдържа полета за име,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адрес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колекция от книги.  Книгите в библиотеката могат да имат няколко копия. Направете метод, който добавя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Направете метод, който премахва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Подберете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подходящите структури от данни за реализация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Ако се налага пренапишете някои от виртуалните методите в класа книга.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Town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полета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държава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население.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Тоwn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5 града.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един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градовете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със следните стойности: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България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330000.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сетът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Премахнете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 от сета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полета: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номер,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оценки по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addSubjectMark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оценка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към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определен предмет.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calculateAvarageMark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предмет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средния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успех по предмета.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създадете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3 ученика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 предмета и 3 оценки по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Сортиране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tipstr.com/wp-content/uploads/2015/04/Sorting-JavaScript-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00300"/>
            <a:ext cx="3810000" cy="2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Абстрактна структура данни "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списък"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Списък е линейна структура от данни, която съдържа поредица от елементи. Списъкът има свойството дължина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елемен­тите му са наредени последователно.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Стандартни методи за създаване на списък: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add(Object)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add(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Object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contains(Object)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get(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remove(Object)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remove(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(Object)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Статичен списък (реализация чрез масив)</a:t>
            </a:r>
          </a:p>
        </p:txBody>
      </p:sp>
      <p:pic>
        <p:nvPicPr>
          <p:cNvPr id="2050" name="Picture 2" descr="http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Свързан списък (динамична реализация)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85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представляват структура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данни,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която няма фиксирана дължина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имат определен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могат да се добавят и премахат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класът, който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 ArrayList</a:t>
            </a:r>
          </a:p>
        </p:txBody>
      </p:sp>
    </p:spTree>
    <p:extLst>
      <p:ext uri="{BB962C8B-B14F-4D97-AF65-F5344CB8AC3E}">
        <p14:creationId xmlns:p14="http://schemas.microsoft.com/office/powerpoint/2010/main" val="15394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people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("Ivan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people.get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"Konstantin");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Koceto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smtClean="0">
                <a:solidFill>
                  <a:schemeClr val="bg1">
                    <a:lumMod val="95000"/>
                  </a:schemeClr>
                </a:solidFill>
              </a:rPr>
              <a:t>("Ivan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people.size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16169</TotalTime>
  <Words>660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Структури от данни</vt:lpstr>
      <vt:lpstr>Да си припомним какво е масив</vt:lpstr>
      <vt:lpstr>Демо – Сортиране на масив</vt:lpstr>
      <vt:lpstr>Списък</vt:lpstr>
      <vt:lpstr>Списък</vt:lpstr>
      <vt:lpstr>Списък</vt:lpstr>
      <vt:lpstr>Списък</vt:lpstr>
      <vt:lpstr>Лист или списък</vt:lpstr>
      <vt:lpstr>Лист или списък</vt:lpstr>
      <vt:lpstr>Демо – Лист или списък</vt:lpstr>
      <vt:lpstr>Задача</vt:lpstr>
      <vt:lpstr>Сет или още множество</vt:lpstr>
      <vt:lpstr>Сет или още множество</vt:lpstr>
      <vt:lpstr>Демо – Сет или още множество</vt:lpstr>
      <vt:lpstr>Хеш-функции или хеширане</vt:lpstr>
      <vt:lpstr>Хеш-функции или хеширане</vt:lpstr>
      <vt:lpstr>Хеш таблица или речник</vt:lpstr>
      <vt:lpstr>Хеш таблица или речник</vt:lpstr>
      <vt:lpstr>Демо – Хеш таблица или речник</vt:lpstr>
      <vt:lpstr>Подредена хеш таблица</vt:lpstr>
      <vt:lpstr>Демо – Подредена хеш таблица</vt:lpstr>
      <vt:lpstr>@Override methods</vt:lpstr>
      <vt:lpstr>Демо – @Override methods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196</cp:revision>
  <dcterms:created xsi:type="dcterms:W3CDTF">2015-03-24T20:13:30Z</dcterms:created>
  <dcterms:modified xsi:type="dcterms:W3CDTF">2015-12-19T08:12:23Z</dcterms:modified>
</cp:coreProperties>
</file>