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>
                <a:solidFill>
                  <a:schemeClr val="accent6"/>
                </a:solidFill>
              </a:rPr>
              <a:t>програмиране</a:t>
            </a:r>
            <a:r>
              <a:rPr lang="ru-RU" dirty="0">
                <a:solidFill>
                  <a:schemeClr val="accent6"/>
                </a:solidFill>
              </a:rPr>
              <a:t> на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вторник и четвъртък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06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13. 08.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ваканция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25. 08.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03. 09.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08. 09.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10. 09.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Георгиев Сестримски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програмиране на JAVA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12</cp:revision>
  <dcterms:created xsi:type="dcterms:W3CDTF">2015-03-24T20:13:30Z</dcterms:created>
  <dcterms:modified xsi:type="dcterms:W3CDTF">2015-07-06T15:52:03Z</dcterms:modified>
</cp:coreProperties>
</file>