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64" r:id="rId3"/>
    <p:sldId id="322" r:id="rId4"/>
    <p:sldId id="390" r:id="rId5"/>
    <p:sldId id="333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6" r:id="rId21"/>
    <p:sldId id="413" r:id="rId22"/>
    <p:sldId id="412" r:id="rId23"/>
    <p:sldId id="405" r:id="rId24"/>
    <p:sldId id="407" r:id="rId25"/>
    <p:sldId id="411" r:id="rId26"/>
    <p:sldId id="408" r:id="rId27"/>
    <p:sldId id="409" r:id="rId28"/>
    <p:sldId id="268" r:id="rId29"/>
    <p:sldId id="378" r:id="rId30"/>
    <p:sldId id="414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lastIndexOf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toUpperCase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toLowerCase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4" name="Picture 2" descr="http://2.bp.blogspot.com/-8cqZlVj9mbQ/UD0F4CZ3oNI/AAAAAAAAAIw/9GyqoFp6c9k/s1600/jav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398712" cy="23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atch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бло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(целият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Path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Paths.get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(file);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List&lt;String&gt; lines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Files.readAllLines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(String line : lines)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	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line =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bufferedReader.close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JAVA става посредством файлов поток (FileWriter)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writer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(“World”);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writer.newLine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writer.close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 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тип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извиква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се използва обект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текстов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контекст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 Използвайте файлови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диалози.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2.bp.blogspot.com/-XYeqoQdXEpA/VEqt7kfjnCI/AAAAAAAADZY/3WGQNjwNlN8/s1600/Java_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394345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toString 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equals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Стандартното сравняване посредством оператора == сравнява референциите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в 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15688</TotalTime>
  <Words>1017</Words>
  <Application>Microsoft Office PowerPoint</Application>
  <PresentationFormat>On-screen Show (4:3)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Методът toString()</vt:lpstr>
      <vt:lpstr>Демо - Методът toString()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(целият файл)</vt:lpstr>
      <vt:lpstr>Четене на файлове (ред по ред)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165</cp:revision>
  <dcterms:created xsi:type="dcterms:W3CDTF">2015-03-24T20:13:30Z</dcterms:created>
  <dcterms:modified xsi:type="dcterms:W3CDTF">2015-08-04T07:14:55Z</dcterms:modified>
</cp:coreProperties>
</file>