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467" r:id="rId4"/>
    <p:sldId id="464" r:id="rId5"/>
    <p:sldId id="438" r:id="rId6"/>
    <p:sldId id="468" r:id="rId7"/>
    <p:sldId id="457" r:id="rId8"/>
    <p:sldId id="439" r:id="rId9"/>
    <p:sldId id="469" r:id="rId10"/>
    <p:sldId id="472" r:id="rId11"/>
    <p:sldId id="471" r:id="rId12"/>
    <p:sldId id="473" r:id="rId13"/>
    <p:sldId id="474" r:id="rId14"/>
    <p:sldId id="470" r:id="rId15"/>
    <p:sldId id="465" r:id="rId16"/>
    <p:sldId id="455" r:id="rId17"/>
    <p:sldId id="441" r:id="rId18"/>
    <p:sldId id="466" r:id="rId19"/>
    <p:sldId id="475" r:id="rId20"/>
    <p:sldId id="476" r:id="rId21"/>
    <p:sldId id="268" r:id="rId22"/>
    <p:sldId id="453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Exceptions.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или трябва да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прихващат,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да се изхвърлят (хващаш или изхвърляш).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IOException, което възниква при проблем по време на работа с входно-изходни операции. Това изключение задължително трябва да се хване или да се изхвърли.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Runtime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Наричат се още Unchecked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Exception.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Такива изключения трябва да бъдат предвидени от програмиста. Прихващането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тези изключения не е задължително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 за такива изключения 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NullPointerException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ArrayIndexOutOfBoundException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Дефиниране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обекти, които са инстанцирани от класове наследници на базовият клас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Добра практика при изграждането на операции да се дефинират изключения със собствен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Когато една функция може да породи изключение от определен тип това трябва да бъде описано в нейната сигнатура</a:t>
            </a: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Дефиниране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Деклариране на throws за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обекти, които са инстанцирани от класове наследници на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базовия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клас Exception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Добра практика при изграждането на операции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е да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се дефинират изключения със собствен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Когато една функция може да породи изключение от определен тип това трябва да бъде описано в нейната сигнатура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Изключението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събитие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което се случва по време на изпълнението на програмата и обуславя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могат да се прихващат и да се обработват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Прихващането на изключения става с try…catch…finally блок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съвременните приложения всяко едно изключение трябва да се обработи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Дефиниране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www.12manage.com/images/picture_management_by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4078674" cy="376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7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знах, хвърлете ваше собствено изключение SentenceNotCompletedException. 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95409"/>
            <a:ext cx="5381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изключения в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096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Error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от тип Error индикират за сериозен проблем. От такива грешки е възможно програмата ни да не може да се възстанови. Такива грешки не бива да бъдат хващани. Всички такива грешки наследяват класа Error.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Пример за такова изключение е OutOfMemoryError, което възниква при заделяне на памет, когато не може да бъде отделено достатъчно място за новосъздаващия се обект.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16456</TotalTime>
  <Words>643</Words>
  <Application>Microsoft Office PowerPoint</Application>
  <PresentationFormat>On-screen Show 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Изключения</vt:lpstr>
      <vt:lpstr>Изключения в JAVA</vt:lpstr>
      <vt:lpstr>Изключения в JAVA</vt:lpstr>
      <vt:lpstr>Демо - Изключения в JAVA</vt:lpstr>
      <vt:lpstr>Прихващане на изключения в JAVA</vt:lpstr>
      <vt:lpstr>Прихващане на изключения в JAVA</vt:lpstr>
      <vt:lpstr>Демо - Прихващане на изключения в JAVA</vt:lpstr>
      <vt:lpstr>Йерархия на изключенията</vt:lpstr>
      <vt:lpstr>Error</vt:lpstr>
      <vt:lpstr>Йерархия на изключенията</vt:lpstr>
      <vt:lpstr>Exception</vt:lpstr>
      <vt:lpstr>Йерархия на изключенията</vt:lpstr>
      <vt:lpstr>Runtime Exception</vt:lpstr>
      <vt:lpstr>Създаване на изключения</vt:lpstr>
      <vt:lpstr>Демо - Създаване на изключения</vt:lpstr>
      <vt:lpstr>Задача</vt:lpstr>
      <vt:lpstr>Дефиниране на изключения</vt:lpstr>
      <vt:lpstr>Демо - Дефиниране на изключения</vt:lpstr>
      <vt:lpstr>Деклариране на throws за методи</vt:lpstr>
      <vt:lpstr>Демо - Дефиниране на изключения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221</cp:revision>
  <dcterms:created xsi:type="dcterms:W3CDTF">2015-03-24T20:13:30Z</dcterms:created>
  <dcterms:modified xsi:type="dcterms:W3CDTF">2015-06-04T20:34:02Z</dcterms:modified>
</cp:coreProperties>
</file>