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77" r:id="rId9"/>
    <p:sldId id="278" r:id="rId10"/>
    <p:sldId id="272" r:id="rId11"/>
    <p:sldId id="263" r:id="rId12"/>
    <p:sldId id="273" r:id="rId13"/>
    <p:sldId id="274" r:id="rId14"/>
    <p:sldId id="275" r:id="rId15"/>
    <p:sldId id="264" r:id="rId16"/>
    <p:sldId id="276" r:id="rId17"/>
    <p:sldId id="283" r:id="rId18"/>
    <p:sldId id="288" r:id="rId19"/>
    <p:sldId id="289" r:id="rId20"/>
    <p:sldId id="279" r:id="rId21"/>
    <p:sldId id="280" r:id="rId22"/>
    <p:sldId id="281" r:id="rId23"/>
    <p:sldId id="282" r:id="rId24"/>
    <p:sldId id="284" r:id="rId25"/>
    <p:sldId id="285" r:id="rId26"/>
    <p:sldId id="268" r:id="rId27"/>
    <p:sldId id="269" r:id="rId28"/>
    <p:sldId id="290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стойностни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Информацията, която се намира в паметта  на компютъра,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3.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the “Harry Potter” 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book collection.”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лице</a:t>
            </a:r>
            <a:r>
              <a:rPr lang="ru-RU" sz="200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информация,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оператор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[-32768,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+32767]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38" y="1905001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11912</TotalTime>
  <Words>797</Words>
  <Application>Microsoft Office PowerPoint</Application>
  <PresentationFormat>On-screen Show (4:3)</PresentationFormat>
  <Paragraphs>111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променливи</vt:lpstr>
      <vt:lpstr>Аритметични оператори в JAVA</vt:lpstr>
      <vt:lpstr>PowerPoint Presentation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Литерали</vt:lpstr>
      <vt:lpstr>Демонстрация на литерали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35</cp:revision>
  <dcterms:created xsi:type="dcterms:W3CDTF">2015-03-24T20:13:30Z</dcterms:created>
  <dcterms:modified xsi:type="dcterms:W3CDTF">2015-04-24T18:50:07Z</dcterms:modified>
</cp:coreProperties>
</file>