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57" r:id="rId5"/>
    <p:sldId id="266" r:id="rId6"/>
    <p:sldId id="259" r:id="rId7"/>
    <p:sldId id="267" r:id="rId8"/>
    <p:sldId id="265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accent6"/>
                </a:solidFill>
              </a:rPr>
              <a:t>Въведение</a:t>
            </a:r>
            <a:r>
              <a:rPr lang="ru-RU" dirty="0" smtClean="0">
                <a:solidFill>
                  <a:schemeClr val="accent6"/>
                </a:solidFill>
              </a:rPr>
              <a:t> в </a:t>
            </a:r>
            <a:r>
              <a:rPr lang="ru-RU" dirty="0" err="1" smtClean="0">
                <a:solidFill>
                  <a:schemeClr val="accent6"/>
                </a:solidFill>
              </a:rPr>
              <a:t>софтуерната</a:t>
            </a:r>
            <a:r>
              <a:rPr lang="ru-RU" dirty="0" smtClean="0">
                <a:solidFill>
                  <a:schemeClr val="accent6"/>
                </a:solidFill>
              </a:rPr>
              <a:t> индустрия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Поглед отвътре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при програмистите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Junior Developer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Intermediate Developer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Senior Developer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Software Architect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Разделение на програмистите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Front-End Developer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Back-End Developer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Database Developer</a:t>
            </a: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Стандартни позиции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Developer (Dev)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Quality Assurance (QA)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Product Manager (PM)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Процес 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Дефиниране на клиентските изисквания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Създаване на продуктова спецификация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на клиентите с продуктовата спецификация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Създаване на техническа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спецификация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Обособяване на задачите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Оценка на задачите от програмистите и екипа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който ще тества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системата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…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Процес 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Обсъждане с клиента и оформяне на договор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Планиране на цялостната архитектура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Създаване на проекта и разпределение на задачите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Писане на програмен код (имплементация на функционалности)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Тестване и оправяне на грешки (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бъгове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…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Процес 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Инсталиране на системата (пускане на системата в истинска работна среда)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Поддръжка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системата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Добавяне на нови функционалности по желание на клиента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Дефиниране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 нови клиентски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изисквания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Въведение в софтуерната индустрия</vt:lpstr>
      <vt:lpstr>Йерархия при програмистите</vt:lpstr>
      <vt:lpstr>Разделение на програмистите</vt:lpstr>
      <vt:lpstr>Стандартни позиции</vt:lpstr>
      <vt:lpstr>Процес на работа</vt:lpstr>
      <vt:lpstr>Процес на работа</vt:lpstr>
      <vt:lpstr>Процес на работа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17</cp:revision>
  <dcterms:created xsi:type="dcterms:W3CDTF">2015-03-24T20:13:30Z</dcterms:created>
  <dcterms:modified xsi:type="dcterms:W3CDTF">2015-11-18T19:09:15Z</dcterms:modified>
</cp:coreProperties>
</file>