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2" r:id="rId3"/>
    <p:sldId id="330" r:id="rId4"/>
    <p:sldId id="331" r:id="rId5"/>
    <p:sldId id="268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>
      <p:cViewPr varScale="1">
        <p:scale>
          <a:sx n="88" d="100"/>
          <a:sy n="88" d="100"/>
        </p:scale>
        <p:origin x="12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3.2.2016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Подготовка за изпит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Имаме 2 </a:t>
            </a:r>
            <a:r>
              <a:rPr lang="ru-RU" dirty="0" err="1">
                <a:solidFill>
                  <a:schemeClr val="bg1"/>
                </a:solidFill>
              </a:rPr>
              <a:t>едномерни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масиви</a:t>
            </a:r>
            <a:r>
              <a:rPr lang="ru-RU" dirty="0">
                <a:solidFill>
                  <a:schemeClr val="bg1"/>
                </a:solidFill>
              </a:rPr>
              <a:t> с </a:t>
            </a:r>
            <a:r>
              <a:rPr lang="ru-RU" dirty="0" err="1">
                <a:solidFill>
                  <a:schemeClr val="bg1"/>
                </a:solidFill>
              </a:rPr>
              <a:t>еднаква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дължина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пълни</a:t>
            </a:r>
            <a:r>
              <a:rPr lang="ru-RU" dirty="0">
                <a:solidFill>
                  <a:schemeClr val="bg1"/>
                </a:solidFill>
              </a:rPr>
              <a:t> с цели числа.  </a:t>
            </a:r>
            <a:r>
              <a:rPr lang="ru-RU" dirty="0" err="1">
                <a:solidFill>
                  <a:schemeClr val="bg1"/>
                </a:solidFill>
              </a:rPr>
              <a:t>Първия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масив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нека</a:t>
            </a:r>
            <a:r>
              <a:rPr lang="ru-RU" dirty="0">
                <a:solidFill>
                  <a:schemeClr val="bg1"/>
                </a:solidFill>
              </a:rPr>
              <a:t> да </a:t>
            </a:r>
            <a:r>
              <a:rPr lang="ru-RU" dirty="0" err="1">
                <a:solidFill>
                  <a:schemeClr val="bg1"/>
                </a:solidFill>
              </a:rPr>
              <a:t>бъде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[] a, а </a:t>
            </a:r>
            <a:r>
              <a:rPr lang="ru-RU" dirty="0" err="1">
                <a:solidFill>
                  <a:schemeClr val="bg1"/>
                </a:solidFill>
              </a:rPr>
              <a:t>втория</a:t>
            </a:r>
            <a:r>
              <a:rPr lang="ru-RU" dirty="0">
                <a:solidFill>
                  <a:schemeClr val="bg1"/>
                </a:solidFill>
              </a:rPr>
              <a:t>  </a:t>
            </a:r>
            <a:r>
              <a:rPr lang="ru-RU" dirty="0" err="1">
                <a:solidFill>
                  <a:schemeClr val="bg1"/>
                </a:solidFill>
              </a:rPr>
              <a:t>нека</a:t>
            </a:r>
            <a:r>
              <a:rPr lang="ru-RU" dirty="0">
                <a:solidFill>
                  <a:schemeClr val="bg1"/>
                </a:solidFill>
              </a:rPr>
              <a:t> да </a:t>
            </a:r>
            <a:r>
              <a:rPr lang="ru-RU" dirty="0" err="1">
                <a:solidFill>
                  <a:schemeClr val="bg1"/>
                </a:solidFill>
              </a:rPr>
              <a:t>бъде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[] b. </a:t>
            </a:r>
            <a:r>
              <a:rPr lang="ru-RU" dirty="0" err="1">
                <a:solidFill>
                  <a:schemeClr val="bg1"/>
                </a:solidFill>
              </a:rPr>
              <a:t>Търсим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всички</a:t>
            </a:r>
            <a:r>
              <a:rPr lang="ru-RU" dirty="0">
                <a:solidFill>
                  <a:schemeClr val="bg1"/>
                </a:solidFill>
              </a:rPr>
              <a:t> „</a:t>
            </a:r>
            <a:r>
              <a:rPr lang="ru-RU" dirty="0" err="1">
                <a:solidFill>
                  <a:schemeClr val="bg1"/>
                </a:solidFill>
              </a:rPr>
              <a:t>добри</a:t>
            </a:r>
            <a:r>
              <a:rPr lang="ru-RU" dirty="0">
                <a:solidFill>
                  <a:schemeClr val="bg1"/>
                </a:solidFill>
              </a:rPr>
              <a:t> числа“ от 1 до N (</a:t>
            </a:r>
            <a:r>
              <a:rPr lang="ru-RU" dirty="0" err="1">
                <a:solidFill>
                  <a:schemeClr val="bg1"/>
                </a:solidFill>
              </a:rPr>
              <a:t>включително</a:t>
            </a:r>
            <a:r>
              <a:rPr lang="ru-RU" dirty="0">
                <a:solidFill>
                  <a:schemeClr val="bg1"/>
                </a:solidFill>
              </a:rPr>
              <a:t>). Добро число </a:t>
            </a:r>
            <a:r>
              <a:rPr lang="ru-RU" dirty="0" err="1">
                <a:solidFill>
                  <a:schemeClr val="bg1"/>
                </a:solidFill>
              </a:rPr>
              <a:t>наричаме</a:t>
            </a:r>
            <a:r>
              <a:rPr lang="ru-RU" dirty="0">
                <a:solidFill>
                  <a:schemeClr val="bg1"/>
                </a:solidFill>
              </a:rPr>
              <a:t>, число </a:t>
            </a:r>
            <a:r>
              <a:rPr lang="ru-RU" dirty="0" err="1">
                <a:solidFill>
                  <a:schemeClr val="bg1"/>
                </a:solidFill>
              </a:rPr>
              <a:t>което</a:t>
            </a:r>
            <a:r>
              <a:rPr lang="ru-RU" dirty="0">
                <a:solidFill>
                  <a:schemeClr val="bg1"/>
                </a:solidFill>
              </a:rPr>
              <a:t> е кратно на a[i], но не е кратно на b[i</a:t>
            </a:r>
            <a:r>
              <a:rPr lang="ru-RU" dirty="0" smtClean="0">
                <a:solidFill>
                  <a:schemeClr val="bg1"/>
                </a:solidFill>
              </a:rPr>
              <a:t>].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Пример #1: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</a:rPr>
              <a:t>int</a:t>
            </a:r>
            <a:r>
              <a:rPr lang="ru-RU" sz="2000" dirty="0">
                <a:solidFill>
                  <a:schemeClr val="bg1"/>
                </a:solidFill>
              </a:rPr>
              <a:t> a[] = {4};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</a:rPr>
              <a:t>int</a:t>
            </a:r>
            <a:r>
              <a:rPr lang="ru-RU" sz="2000" dirty="0">
                <a:solidFill>
                  <a:schemeClr val="bg1"/>
                </a:solidFill>
              </a:rPr>
              <a:t> b[] = {3};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N = 20</a:t>
            </a:r>
            <a:r>
              <a:rPr lang="ru-RU" sz="2000" dirty="0" smtClean="0">
                <a:solidFill>
                  <a:schemeClr val="bg1"/>
                </a:solidFill>
              </a:rPr>
              <a:t>;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Отговор </a:t>
            </a:r>
            <a:r>
              <a:rPr lang="ru-RU" sz="2000" dirty="0">
                <a:solidFill>
                  <a:schemeClr val="bg1"/>
                </a:solidFill>
              </a:rPr>
              <a:t>#1: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4, 8, 16, 20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</a:rPr>
              <a:t>Обяснение</a:t>
            </a:r>
            <a:r>
              <a:rPr lang="ru-RU" sz="2000" dirty="0">
                <a:solidFill>
                  <a:schemeClr val="bg1"/>
                </a:solidFill>
              </a:rPr>
              <a:t> #1: 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</a:rPr>
              <a:t>Кратните</a:t>
            </a:r>
            <a:r>
              <a:rPr lang="ru-RU" sz="2000" dirty="0">
                <a:solidFill>
                  <a:schemeClr val="bg1"/>
                </a:solidFill>
              </a:rPr>
              <a:t> на 4 числа от 1 до 20 </a:t>
            </a:r>
            <a:r>
              <a:rPr lang="ru-RU" sz="2000" dirty="0" err="1">
                <a:solidFill>
                  <a:schemeClr val="bg1"/>
                </a:solidFill>
              </a:rPr>
              <a:t>са</a:t>
            </a:r>
            <a:r>
              <a:rPr lang="ru-RU" sz="2000" dirty="0">
                <a:solidFill>
                  <a:schemeClr val="bg1"/>
                </a:solidFill>
              </a:rPr>
              <a:t>: 4, 8, 12, 16 и 20, но </a:t>
            </a:r>
            <a:r>
              <a:rPr lang="ru-RU" sz="2000" dirty="0" err="1">
                <a:solidFill>
                  <a:schemeClr val="bg1"/>
                </a:solidFill>
              </a:rPr>
              <a:t>изключваме</a:t>
            </a:r>
            <a:r>
              <a:rPr lang="ru-RU" sz="2000" dirty="0">
                <a:solidFill>
                  <a:schemeClr val="bg1"/>
                </a:solidFill>
              </a:rPr>
              <a:t> 12 </a:t>
            </a:r>
            <a:r>
              <a:rPr lang="ru-RU" sz="2000" dirty="0" err="1">
                <a:solidFill>
                  <a:schemeClr val="bg1"/>
                </a:solidFill>
              </a:rPr>
              <a:t>защото</a:t>
            </a:r>
            <a:r>
              <a:rPr lang="ru-RU" sz="2000" dirty="0">
                <a:solidFill>
                  <a:schemeClr val="bg1"/>
                </a:solidFill>
              </a:rPr>
              <a:t> то е кратно на </a:t>
            </a:r>
            <a:r>
              <a:rPr lang="ru-RU" sz="2000" dirty="0" smtClean="0">
                <a:solidFill>
                  <a:schemeClr val="bg1"/>
                </a:solidFill>
              </a:rPr>
              <a:t>3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Пример </a:t>
            </a:r>
            <a:r>
              <a:rPr lang="ru-RU" sz="2000" dirty="0">
                <a:solidFill>
                  <a:schemeClr val="bg1"/>
                </a:solidFill>
              </a:rPr>
              <a:t>#2: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</a:rPr>
              <a:t>int</a:t>
            </a:r>
            <a:r>
              <a:rPr lang="ru-RU" sz="2000" dirty="0">
                <a:solidFill>
                  <a:schemeClr val="bg1"/>
                </a:solidFill>
              </a:rPr>
              <a:t> a[] = {3, 2};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</a:rPr>
              <a:t>int</a:t>
            </a:r>
            <a:r>
              <a:rPr lang="ru-RU" sz="2000" dirty="0">
                <a:solidFill>
                  <a:schemeClr val="bg1"/>
                </a:solidFill>
              </a:rPr>
              <a:t> b[] = {2, 3};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N = 9</a:t>
            </a:r>
            <a:r>
              <a:rPr lang="ru-RU" sz="2000" dirty="0" smtClean="0">
                <a:solidFill>
                  <a:schemeClr val="bg1"/>
                </a:solidFill>
              </a:rPr>
              <a:t>;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Отговор #2: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2, 3, 4, 8, </a:t>
            </a:r>
            <a:r>
              <a:rPr lang="ru-RU" sz="2000" dirty="0" smtClean="0">
                <a:solidFill>
                  <a:schemeClr val="bg1"/>
                </a:solidFill>
              </a:rPr>
              <a:t>9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</a:rPr>
              <a:t>Обяснение</a:t>
            </a:r>
            <a:r>
              <a:rPr lang="ru-RU" sz="2000" dirty="0">
                <a:solidFill>
                  <a:schemeClr val="bg1"/>
                </a:solidFill>
              </a:rPr>
              <a:t> #2: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При i=0: </a:t>
            </a:r>
            <a:r>
              <a:rPr lang="ru-RU" sz="2000" dirty="0" err="1">
                <a:solidFill>
                  <a:schemeClr val="bg1"/>
                </a:solidFill>
              </a:rPr>
              <a:t>Кратните</a:t>
            </a:r>
            <a:r>
              <a:rPr lang="ru-RU" sz="2000" dirty="0">
                <a:solidFill>
                  <a:schemeClr val="bg1"/>
                </a:solidFill>
              </a:rPr>
              <a:t> на 3 числа от 1 до 9 </a:t>
            </a:r>
            <a:r>
              <a:rPr lang="ru-RU" sz="2000" dirty="0" err="1">
                <a:solidFill>
                  <a:schemeClr val="bg1"/>
                </a:solidFill>
              </a:rPr>
              <a:t>са</a:t>
            </a:r>
            <a:r>
              <a:rPr lang="ru-RU" sz="2000" dirty="0">
                <a:solidFill>
                  <a:schemeClr val="bg1"/>
                </a:solidFill>
              </a:rPr>
              <a:t>: 3, 6, 9, но </a:t>
            </a:r>
            <a:r>
              <a:rPr lang="ru-RU" sz="2000" dirty="0" err="1">
                <a:solidFill>
                  <a:schemeClr val="bg1"/>
                </a:solidFill>
              </a:rPr>
              <a:t>изключваме</a:t>
            </a:r>
            <a:r>
              <a:rPr lang="ru-RU" sz="2000" dirty="0">
                <a:solidFill>
                  <a:schemeClr val="bg1"/>
                </a:solidFill>
              </a:rPr>
              <a:t> 6 </a:t>
            </a:r>
            <a:r>
              <a:rPr lang="ru-RU" sz="2000" dirty="0" err="1">
                <a:solidFill>
                  <a:schemeClr val="bg1"/>
                </a:solidFill>
              </a:rPr>
              <a:t>защото</a:t>
            </a:r>
            <a:r>
              <a:rPr lang="ru-RU" sz="2000" dirty="0">
                <a:solidFill>
                  <a:schemeClr val="bg1"/>
                </a:solidFill>
              </a:rPr>
              <a:t> то е кратно на 2.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При i=1: </a:t>
            </a:r>
            <a:r>
              <a:rPr lang="ru-RU" sz="2000" dirty="0" err="1">
                <a:solidFill>
                  <a:schemeClr val="bg1"/>
                </a:solidFill>
              </a:rPr>
              <a:t>Кратните</a:t>
            </a:r>
            <a:r>
              <a:rPr lang="ru-RU" sz="2000" dirty="0">
                <a:solidFill>
                  <a:schemeClr val="bg1"/>
                </a:solidFill>
              </a:rPr>
              <a:t> на 2 числа от 1 до 9 </a:t>
            </a:r>
            <a:r>
              <a:rPr lang="ru-RU" sz="2000" dirty="0" err="1">
                <a:solidFill>
                  <a:schemeClr val="bg1"/>
                </a:solidFill>
              </a:rPr>
              <a:t>са</a:t>
            </a:r>
            <a:r>
              <a:rPr lang="ru-RU" sz="2000" dirty="0">
                <a:solidFill>
                  <a:schemeClr val="bg1"/>
                </a:solidFill>
              </a:rPr>
              <a:t> 2, 4, 6 и 8, но </a:t>
            </a:r>
            <a:r>
              <a:rPr lang="ru-RU" sz="2000" dirty="0" err="1">
                <a:solidFill>
                  <a:schemeClr val="bg1"/>
                </a:solidFill>
              </a:rPr>
              <a:t>изключваме</a:t>
            </a:r>
            <a:r>
              <a:rPr lang="ru-RU" sz="2000" dirty="0">
                <a:solidFill>
                  <a:schemeClr val="bg1"/>
                </a:solidFill>
              </a:rPr>
              <a:t> 6 </a:t>
            </a:r>
            <a:r>
              <a:rPr lang="ru-RU" sz="2000" dirty="0" err="1">
                <a:solidFill>
                  <a:schemeClr val="bg1"/>
                </a:solidFill>
              </a:rPr>
              <a:t>защото</a:t>
            </a:r>
            <a:r>
              <a:rPr lang="ru-RU" sz="2000" dirty="0">
                <a:solidFill>
                  <a:schemeClr val="bg1"/>
                </a:solidFill>
              </a:rPr>
              <a:t> то е кратно на 3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13488</TotalTime>
  <Words>237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Подготовка за изпит</vt:lpstr>
      <vt:lpstr>Задача</vt:lpstr>
      <vt:lpstr>Задача</vt:lpstr>
      <vt:lpstr>Задача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97</cp:revision>
  <dcterms:created xsi:type="dcterms:W3CDTF">2015-03-24T20:13:30Z</dcterms:created>
  <dcterms:modified xsi:type="dcterms:W3CDTF">2016-02-03T17:51:53Z</dcterms:modified>
</cp:coreProperties>
</file>