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59" r:id="rId6"/>
    <p:sldId id="271" r:id="rId7"/>
    <p:sldId id="262" r:id="rId8"/>
    <p:sldId id="277" r:id="rId9"/>
    <p:sldId id="278" r:id="rId10"/>
    <p:sldId id="272" r:id="rId11"/>
    <p:sldId id="263" r:id="rId12"/>
    <p:sldId id="273" r:id="rId13"/>
    <p:sldId id="274" r:id="rId14"/>
    <p:sldId id="275" r:id="rId15"/>
    <p:sldId id="264" r:id="rId16"/>
    <p:sldId id="276" r:id="rId17"/>
    <p:sldId id="283" r:id="rId18"/>
    <p:sldId id="288" r:id="rId19"/>
    <p:sldId id="289" r:id="rId20"/>
    <p:sldId id="279" r:id="rId21"/>
    <p:sldId id="280" r:id="rId22"/>
    <p:sldId id="281" r:id="rId23"/>
    <p:sldId id="282" r:id="rId24"/>
    <p:sldId id="284" r:id="rId25"/>
    <p:sldId id="285" r:id="rId26"/>
    <p:sldId id="268" r:id="rId27"/>
    <p:sldId id="269" r:id="rId28"/>
    <p:sldId id="290" r:id="rId2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24.4.2015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програмирането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– r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тип,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Immutable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непроменим)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Низовете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r>
              <a:rPr lang="bg-BG" dirty="0" smtClean="0">
                <a:solidFill>
                  <a:schemeClr val="accent6"/>
                </a:solidFill>
              </a:rPr>
              <a:t>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класове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наследяват типа (класа)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може да съхранява променливи от всякакъв тип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практиката програмистите избягват да използват типът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object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Object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2/Variable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83" y="2209800"/>
            <a:ext cx="5196017" cy="297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9812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Всички стойностни примитивни типове имат своето представяне като референтен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разлика от примитивните типове, тези могат да бъдат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null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Integer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float –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double – 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Boolean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80353" y="1066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референтно представяне на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примитивните типове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2" descr="http://www.kiwikidsnews.co.nz/games/wp-content/thumbs/custom/I/Integers_1_large.jpgv1296765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3031525" cy="23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литерали 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литерали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Символни литерали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Литерали за символен низ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литерали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122" name="Picture 2" descr="http://www.f5java.com/images/java-tutorial-example-of-literals-in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347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Информацията, която се намира в паметта  на компютъра, се съхранява в променливи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 имат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Типовете променили в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са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стойностни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референтни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Променливите съществуват в определен обхват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bg-BG" dirty="0">
                <a:solidFill>
                  <a:schemeClr val="accent6"/>
                </a:solidFill>
              </a:rPr>
              <a:t>с</a:t>
            </a:r>
            <a:r>
              <a:rPr lang="bg-BG" dirty="0" smtClean="0">
                <a:solidFill>
                  <a:schemeClr val="accent6"/>
                </a:solidFill>
              </a:rPr>
              <a:t>равнение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93845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>
                <a:solidFill>
                  <a:schemeClr val="accent6"/>
                </a:solidFill>
              </a:rPr>
              <a:t>Демонстрация на </a:t>
            </a:r>
            <a:r>
              <a:rPr lang="bg-BG" dirty="0" smtClean="0">
                <a:solidFill>
                  <a:schemeClr val="accent6"/>
                </a:solidFill>
              </a:rPr>
              <a:t>логически оператори 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Писането на конзолата се осъществява с помощта на функциите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Ченето от конзолата се осъществява с помощта на класа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Ако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Scanner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получи стойност различна от очакваната се генерира грешка</a:t>
            </a:r>
          </a:p>
        </p:txBody>
      </p:sp>
    </p:spTree>
    <p:extLst>
      <p:ext uri="{BB962C8B-B14F-4D97-AF65-F5344CB8AC3E}">
        <p14:creationId xmlns:p14="http://schemas.microsoft.com/office/powerpoint/2010/main" val="54178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четене и писане в конзолата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http://www.chriswrites.com/wp-content/uploads/512-term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67000"/>
            <a:ext cx="29718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9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приема две числа с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плаваща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запетая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съответно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дължината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ширината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Пресметнете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лицето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дадения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правоъгълник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я изведете 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две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със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и 3.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Опитайте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се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размените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техните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Компания се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нуждае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система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съхранение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на информация за служители. 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Направете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изисква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следната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информация: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Фамилия,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Години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(0, 120), пол (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еднобуквен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'м' или 'ж'), ЕГН, телефон. Подберете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подходящите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данни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декларирайте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нужните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Прочетете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нужната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иформация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служител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след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изведете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 smtClean="0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Декларирайте променлива от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и отпечатайте следния стринг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“I will read the “Harry Potter” </a:t>
            </a:r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book collection.” 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4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четири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числа от тип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тяхната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чете от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радиуса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r”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кръг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неговия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периметър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обиколка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булев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се дели на 5 и на 7 без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израз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дали дадено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цяло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 число е четно или нечетно. Изведете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</a:rPr>
              <a:t>резултатът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Променливи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Променливата е контейнер на информация, която може да сменя стойността си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Именуване на променливите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Деклариране на променливи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Присвояване на променливи – извършва се с оператор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=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променливи </a:t>
            </a:r>
            <a:r>
              <a:rPr lang="bg-BG" dirty="0">
                <a:solidFill>
                  <a:schemeClr val="accent6"/>
                </a:solidFill>
              </a:rPr>
              <a:t>в </a:t>
            </a:r>
            <a:r>
              <a:rPr lang="en-US" dirty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098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86454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5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Примитивни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772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[-23786, +32767]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0L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[-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9223372036854775808,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+9223372036854775807]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‘\u0000’, [0, +65535]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примитивни типове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Целочислени типове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long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Реални типове с плаваща запетая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тип –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Символен тип –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23153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променливи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4" descr="http://aas9.in/wp-content/uploads/2013/04/jav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38" y="1905001"/>
            <a:ext cx="5249562" cy="29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Аритметични оператори в </a:t>
            </a:r>
            <a:r>
              <a:rPr lang="en-US" dirty="0" smtClean="0">
                <a:solidFill>
                  <a:schemeClr val="accent6"/>
                </a:solidFill>
              </a:rPr>
              <a:t>JAVA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83" y="2347783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11700</TotalTime>
  <Words>797</Words>
  <Application>Microsoft Office PowerPoint</Application>
  <PresentationFormat>On-screen Show (4:3)</PresentationFormat>
  <Paragraphs>111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Основи на JAVA</vt:lpstr>
      <vt:lpstr>Променливи в JAVA</vt:lpstr>
      <vt:lpstr>Променливи в JAVA</vt:lpstr>
      <vt:lpstr>PowerPoint Presentation</vt:lpstr>
      <vt:lpstr>Примитивни типове данни</vt:lpstr>
      <vt:lpstr>Видове примитивни типове</vt:lpstr>
      <vt:lpstr>Демонстрация на променливи</vt:lpstr>
      <vt:lpstr>Аритметични оператори в JAVA</vt:lpstr>
      <vt:lpstr>PowerPoint Presentation</vt:lpstr>
      <vt:lpstr>Референтни типове данни</vt:lpstr>
      <vt:lpstr>Тип String в JAVA</vt:lpstr>
      <vt:lpstr>Демонстрация на String в JAVA</vt:lpstr>
      <vt:lpstr>Тип Object в JAVA</vt:lpstr>
      <vt:lpstr>Демонстрация на Object в JAVA</vt:lpstr>
      <vt:lpstr>Референтно представяне на  примитивните типове</vt:lpstr>
      <vt:lpstr>PowerPoint Presentation</vt:lpstr>
      <vt:lpstr>PowerPoint Presentation</vt:lpstr>
      <vt:lpstr>Литерали</vt:lpstr>
      <vt:lpstr>Демонстрация на литерали</vt:lpstr>
      <vt:lpstr>Сравнение в JAVA</vt:lpstr>
      <vt:lpstr>Демонстрация на сравнение в JAVA</vt:lpstr>
      <vt:lpstr>Логически оператори в JAVA</vt:lpstr>
      <vt:lpstr>PowerPoint Presentation</vt:lpstr>
      <vt:lpstr>Четене и писане в конзолата</vt:lpstr>
      <vt:lpstr>PowerPoint Presentation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31</cp:revision>
  <dcterms:created xsi:type="dcterms:W3CDTF">2015-03-24T20:13:30Z</dcterms:created>
  <dcterms:modified xsi:type="dcterms:W3CDTF">2015-04-24T15:14:31Z</dcterms:modified>
</cp:coreProperties>
</file>