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71" r:id="rId7"/>
    <p:sldId id="262" r:id="rId8"/>
    <p:sldId id="277" r:id="rId9"/>
    <p:sldId id="278" r:id="rId10"/>
    <p:sldId id="272" r:id="rId11"/>
    <p:sldId id="263" r:id="rId12"/>
    <p:sldId id="273" r:id="rId13"/>
    <p:sldId id="274" r:id="rId14"/>
    <p:sldId id="275" r:id="rId15"/>
    <p:sldId id="264" r:id="rId16"/>
    <p:sldId id="276" r:id="rId17"/>
    <p:sldId id="283" r:id="rId18"/>
    <p:sldId id="288" r:id="rId19"/>
    <p:sldId id="289" r:id="rId20"/>
    <p:sldId id="279" r:id="rId21"/>
    <p:sldId id="280" r:id="rId22"/>
    <p:sldId id="281" r:id="rId23"/>
    <p:sldId id="282" r:id="rId24"/>
    <p:sldId id="284" r:id="rId25"/>
    <p:sldId id="285" r:id="rId26"/>
    <p:sldId id="268" r:id="rId27"/>
    <p:sldId id="269" r:id="rId28"/>
    <p:sldId id="290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програмирането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Immutable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непроменим)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Низовете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класове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наследяват типа (класа)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може да съхранява променливи от всякакъв тип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практиката програмистите избягват да използват 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3" y="2209800"/>
            <a:ext cx="5196017" cy="29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812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стойности примитивни типове имат своето представяне като референтен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примитивните типове, тези могат да бъдат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float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double –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Boolean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353" y="106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31525" cy="23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Информацията която се намира в паметта  на компютъра се съхранява в променливи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 имат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Типовете променили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са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референтни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Променливите съществуват в определен обхват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>
                <a:solidFill>
                  <a:schemeClr val="accent6"/>
                </a:solidFill>
              </a:rPr>
              <a:t>с</a:t>
            </a:r>
            <a:r>
              <a:rPr lang="bg-BG" dirty="0" smtClean="0">
                <a:solidFill>
                  <a:schemeClr val="accent6"/>
                </a:solidFill>
              </a:rPr>
              <a:t>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93845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41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числа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плаваща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запетая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ширината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дадния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1 и 3.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Опитайте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размените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техните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Компания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нуждае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система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съхранение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информация за служители. 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изисква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информация: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(0, 120), пол (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еднобуквен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'м' или 'ж'), ЕГН, телефон. Подберете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подходящите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декларирайте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Прочетете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иформация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служител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след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изведете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Декларирайте променлива от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и отпечатайте следния стринг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“I will read  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“Harry Potter” book.” 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четири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от тип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радиуса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r”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кръг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периметър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обиколка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се дели на 5 и на 7 без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четно или нечетно.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Променливата е контейнер на информация която може да сменя стойността си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Именуване на променливите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променливи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Присвояване на променливи – извършва се с оператор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 </a:t>
            </a:r>
            <a:r>
              <a:rPr lang="bg-BG" dirty="0">
                <a:solidFill>
                  <a:schemeClr val="accent6"/>
                </a:solidFill>
              </a:rPr>
              <a:t>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6454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[-23786, +32767]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15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38" y="1905001"/>
            <a:ext cx="5249562" cy="29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Аритметични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83" y="2347783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11692</TotalTime>
  <Words>793</Words>
  <Application>Microsoft Office PowerPoint</Application>
  <PresentationFormat>On-screen Show (4:3)</PresentationFormat>
  <Paragraphs>111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Основи на JAVA</vt:lpstr>
      <vt:lpstr>Променливи в JAVA</vt:lpstr>
      <vt:lpstr>Променливи в JAVA</vt:lpstr>
      <vt:lpstr>PowerPoint Presentation</vt:lpstr>
      <vt:lpstr>Примитивни типове данни</vt:lpstr>
      <vt:lpstr>Видове примитивни типове</vt:lpstr>
      <vt:lpstr>Демонстрация на променливи</vt:lpstr>
      <vt:lpstr>Аритметични оператори в JAVA</vt:lpstr>
      <vt:lpstr>PowerPoint Presentation</vt:lpstr>
      <vt:lpstr>Референтни типове данни</vt:lpstr>
      <vt:lpstr>Тип String в JAVA</vt:lpstr>
      <vt:lpstr>Демонстрация на String в JAVA</vt:lpstr>
      <vt:lpstr>Тип Object в JAVA</vt:lpstr>
      <vt:lpstr>Демонстрация на Object в JAVA</vt:lpstr>
      <vt:lpstr>Референтно представяне на  примитивните типове</vt:lpstr>
      <vt:lpstr>PowerPoint Presentation</vt:lpstr>
      <vt:lpstr>PowerPoint Presentation</vt:lpstr>
      <vt:lpstr>Литерали</vt:lpstr>
      <vt:lpstr>Демонстрация на литерали</vt:lpstr>
      <vt:lpstr>Сравнение в JAVA</vt:lpstr>
      <vt:lpstr>Демонстрация на сравнение в JAVA</vt:lpstr>
      <vt:lpstr>Логически оператори в JAVA</vt:lpstr>
      <vt:lpstr>PowerPoint Presentation</vt:lpstr>
      <vt:lpstr>Четене и писане в конзолата</vt:lpstr>
      <vt:lpstr>PowerPoint Presentation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30</cp:revision>
  <dcterms:created xsi:type="dcterms:W3CDTF">2015-03-24T20:13:30Z</dcterms:created>
  <dcterms:modified xsi:type="dcterms:W3CDTF">2015-04-24T10:14:24Z</dcterms:modified>
</cp:coreProperties>
</file>