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12" r:id="rId19"/>
    <p:sldId id="414" r:id="rId20"/>
    <p:sldId id="403" r:id="rId21"/>
    <p:sldId id="404" r:id="rId22"/>
    <p:sldId id="416" r:id="rId23"/>
    <p:sldId id="405" r:id="rId24"/>
    <p:sldId id="268" r:id="rId25"/>
    <p:sldId id="381" r:id="rId26"/>
    <p:sldId id="400" r:id="rId27"/>
    <p:sldId id="415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Видове 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програма на JAVA, 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5.1)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maxNumber() с два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целочислени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параметъра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maxNumber().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5.2)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метод, който при подадено име отпечатва в конзолата "Greeting, 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5.3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Напишете метод,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3 параметъра - цели числа и ги умножава едно с друго.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Извикайте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метода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пъти с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Изведете резултата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5.4) Напишете метод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метода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примера.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5.5)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метод,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999]</a:t>
            </a:r>
          </a:p>
          <a:p>
            <a:pPr marL="400050" lvl="1" indent="0">
              <a:buNone/>
            </a:pPr>
            <a:r>
              <a:rPr lang="ru-RU" sz="2000" dirty="0" err="1" smtClean="0">
                <a:solidFill>
                  <a:schemeClr val="accent6"/>
                </a:solidFill>
              </a:rPr>
              <a:t>Симетрично</a:t>
            </a:r>
            <a:r>
              <a:rPr lang="ru-RU" sz="2000" dirty="0" smtClean="0">
                <a:solidFill>
                  <a:schemeClr val="accent6"/>
                </a:solidFill>
              </a:rPr>
              <a:t> число е число, на </a:t>
            </a:r>
            <a:r>
              <a:rPr lang="ru-RU" sz="2000" dirty="0" err="1" smtClean="0">
                <a:solidFill>
                  <a:schemeClr val="accent6"/>
                </a:solidFill>
              </a:rPr>
              <a:t>което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err="1" smtClean="0">
                <a:solidFill>
                  <a:schemeClr val="accent6"/>
                </a:solidFill>
              </a:rPr>
              <a:t>цифрите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err="1" smtClean="0">
                <a:solidFill>
                  <a:schemeClr val="accent6"/>
                </a:solidFill>
              </a:rPr>
              <a:t>са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err="1" smtClean="0">
                <a:solidFill>
                  <a:schemeClr val="accent6"/>
                </a:solidFill>
              </a:rPr>
              <a:t>симетрични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err="1" smtClean="0">
                <a:solidFill>
                  <a:schemeClr val="accent6"/>
                </a:solidFill>
              </a:rPr>
              <a:t>спрямо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err="1" smtClean="0">
                <a:solidFill>
                  <a:schemeClr val="accent6"/>
                </a:solidFill>
              </a:rPr>
              <a:t>средата</a:t>
            </a:r>
            <a:r>
              <a:rPr lang="ru-RU" sz="2000" dirty="0" smtClean="0">
                <a:solidFill>
                  <a:schemeClr val="accent6"/>
                </a:solidFill>
              </a:rPr>
              <a:t>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101, 303,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5.6) Направете метод</a:t>
            </a:r>
            <a:r>
              <a:rPr lang="bg-BG" sz="2400" dirty="0">
                <a:solidFill>
                  <a:schemeClr val="bg1"/>
                </a:solidFill>
              </a:rPr>
              <a:t>, който приема като параметър низ от символи и го изписва на екрана в обратен ред</a:t>
            </a:r>
            <a:r>
              <a:rPr lang="bg-BG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5.7) Напишете </a:t>
            </a:r>
            <a:r>
              <a:rPr lang="bg-BG" sz="2400" dirty="0" smtClean="0">
                <a:solidFill>
                  <a:schemeClr val="bg1"/>
                </a:solidFill>
              </a:rPr>
              <a:t>програма, която рекурсивно изчислява </a:t>
            </a:r>
            <a:r>
              <a:rPr lang="bg-BG" sz="2400" dirty="0" err="1" smtClean="0">
                <a:solidFill>
                  <a:schemeClr val="bg1"/>
                </a:solidFill>
              </a:rPr>
              <a:t>фактуриел</a:t>
            </a:r>
            <a:r>
              <a:rPr lang="bg-BG" sz="24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5.8) Напишете </a:t>
            </a:r>
            <a:r>
              <a:rPr lang="ru-RU" sz="2400" dirty="0">
                <a:solidFill>
                  <a:schemeClr val="bg1"/>
                </a:solidFill>
              </a:rPr>
              <a:t>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lvl="1" indent="-342900"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малка 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camelCase.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15121</TotalTime>
  <Words>866</Words>
  <Application>Microsoft Office PowerPoint</Application>
  <PresentationFormat>On-screen Show (4:3)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Рекурсия</vt:lpstr>
      <vt:lpstr>Демо - рекурсия</vt:lpstr>
      <vt:lpstr>Рекурсия - ефективност</vt:lpstr>
      <vt:lpstr>Демо – оптимизирана рекурсия</vt:lpstr>
      <vt:lpstr>Видове рекурсия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164</cp:revision>
  <dcterms:created xsi:type="dcterms:W3CDTF">2015-03-24T20:13:30Z</dcterms:created>
  <dcterms:modified xsi:type="dcterms:W3CDTF">2015-12-01T22:25:12Z</dcterms:modified>
</cp:coreProperties>
</file>