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66" r:id="rId3"/>
    <p:sldId id="467" r:id="rId4"/>
    <p:sldId id="364" r:id="rId5"/>
    <p:sldId id="468" r:id="rId6"/>
    <p:sldId id="465" r:id="rId7"/>
    <p:sldId id="469" r:id="rId8"/>
    <p:sldId id="464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513" r:id="rId22"/>
    <p:sldId id="484" r:id="rId23"/>
    <p:sldId id="483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3" r:id="rId32"/>
    <p:sldId id="492" r:id="rId33"/>
    <p:sldId id="494" r:id="rId34"/>
    <p:sldId id="496" r:id="rId35"/>
    <p:sldId id="495" r:id="rId36"/>
    <p:sldId id="498" r:id="rId37"/>
    <p:sldId id="500" r:id="rId38"/>
    <p:sldId id="501" r:id="rId39"/>
    <p:sldId id="503" r:id="rId40"/>
    <p:sldId id="506" r:id="rId41"/>
    <p:sldId id="507" r:id="rId42"/>
    <p:sldId id="505" r:id="rId43"/>
    <p:sldId id="508" r:id="rId44"/>
    <p:sldId id="512" r:id="rId45"/>
    <p:sldId id="509" r:id="rId46"/>
    <p:sldId id="510" r:id="rId47"/>
    <p:sldId id="511" r:id="rId48"/>
    <p:sldId id="268" r:id="rId49"/>
    <p:sldId id="453" r:id="rId5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Многонишково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Паралелно изпълнение на код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Живота на една нишка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9930"/>
            <a:ext cx="5457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States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 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състоянието на една нишка след нейното създаване, но преди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Runnable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 след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но преди да бъде  избрана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States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Running 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състоянието на една нишка, когато е избрана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Not-Runnable (Blocked)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нишка, когато тя все още е жива, но не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Terminated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 след изпълнението на нейния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метод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dead state</a:t>
            </a:r>
          </a:p>
        </p:txBody>
      </p:sp>
    </p:spTree>
    <p:extLst>
      <p:ext uri="{BB962C8B-B14F-4D97-AF65-F5344CB8AC3E}">
        <p14:creationId xmlns:p14="http://schemas.microsoft.com/office/powerpoint/2010/main" val="29702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да създадем нишка?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има два начина: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Чрез наследяване на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Чрез имплементиране на интерфейса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Runnable</a:t>
            </a:r>
          </a:p>
        </p:txBody>
      </p:sp>
    </p:spTree>
    <p:extLst>
      <p:ext uri="{BB962C8B-B14F-4D97-AF65-F5344CB8AC3E}">
        <p14:creationId xmlns:p14="http://schemas.microsoft.com/office/powerpoint/2010/main" val="37445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наследяване на класа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extends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Thread{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t1 = 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имплементиране на интерфейса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3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 implements 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Runnable{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sz="3100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 m1 = new 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sz="31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Thread 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t1 =new Thread(m1);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}  </a:t>
            </a:r>
            <a:endParaRPr lang="en-US" sz="3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3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170" name="Picture 2" descr="http://cdn1.crunchify.com/wp-content/uploads/2013/01/Java-Th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3657600" cy="29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29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наследяване на класа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extends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Thread{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t1 = new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Scheduler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част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виртуалната машина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(JVM),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решава коя нишка ще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гаранция коя нишка ще бъде избрана за изпълнение от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Sleep Method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който се използва, за да приспи една нишка за определено период от време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Multitasking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Процес, при който много задачи се изпълняват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Multitasking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 да се постигне по два начина: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Process-based Multitasking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(Multiprocessing)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Thread-based Multitasking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(Multithreading)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Multitasking </a:t>
            </a:r>
            <a:r>
              <a:rPr lang="en-US" sz="2600" b="1" dirty="0">
                <a:solidFill>
                  <a:schemeClr val="bg1">
                    <a:lumMod val="95000"/>
                  </a:schemeClr>
                </a:solidFill>
              </a:rPr>
              <a:t>= Multiprocessing + Multithreading </a:t>
            </a:r>
          </a:p>
        </p:txBody>
      </p:sp>
    </p:spTree>
    <p:extLst>
      <p:ext uri="{BB962C8B-B14F-4D97-AF65-F5344CB8AC3E}">
        <p14:creationId xmlns:p14="http://schemas.microsoft.com/office/powerpoint/2010/main" val="21035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Sleep </a:t>
            </a:r>
            <a:r>
              <a:rPr lang="en-US" dirty="0" smtClean="0">
                <a:solidFill>
                  <a:schemeClr val="accent6"/>
                </a:solidFill>
              </a:rPr>
              <a:t>Method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2290" name="Picture 2" descr="http://vignette4.wikia.nocookie.net/p__/images/8/8e/Sleepy_OK_214572K2a.jpg/revision/latest?cb=20120623024318&amp;path-prefix=protago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00300"/>
            <a:ext cx="4114800" cy="31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създава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нишки.</a:t>
            </a: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Първата нишка да изписва буквата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‘z’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1 000 000 пъти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 един ред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през половин секунда.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Втората да изписва числата от 500 000 до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0 през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секунда.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Можем ли да стартираме една нишка два пъти?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Не! След като стартираме дадена нишка, тя не може да бъде стартирана отново. Ако все пак я стартираме отново ще получим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IllegalThreadStateException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</a:t>
            </a:r>
            <a:r>
              <a:rPr lang="en-US" dirty="0" smtClean="0">
                <a:solidFill>
                  <a:schemeClr val="accent6"/>
                </a:solidFill>
              </a:rPr>
              <a:t>Start a thread twice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shutterstock_10787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0300"/>
            <a:ext cx="4724400" cy="26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3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Извикване на </a:t>
            </a:r>
            <a:r>
              <a:rPr lang="en-US" dirty="0" smtClean="0">
                <a:solidFill>
                  <a:schemeClr val="accent6"/>
                </a:solidFill>
              </a:rPr>
              <a:t>run() </a:t>
            </a:r>
            <a:r>
              <a:rPr lang="bg-BG" dirty="0" smtClean="0">
                <a:solidFill>
                  <a:schemeClr val="accent6"/>
                </a:solidFill>
              </a:rPr>
              <a:t>вместо </a:t>
            </a:r>
            <a:r>
              <a:rPr lang="en-US" dirty="0" smtClean="0">
                <a:solidFill>
                  <a:schemeClr val="accent6"/>
                </a:solidFill>
              </a:rPr>
              <a:t>start()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Извикването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метода директно от главната нишка ще сложи метода в стека за изпълнение и по този начин той ще бъде изпълнен последователно, вместо да се стартира нов стек за изпъление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run() </a:t>
            </a:r>
            <a:r>
              <a:rPr lang="bg-BG" dirty="0" smtClean="0">
                <a:solidFill>
                  <a:schemeClr val="accent6"/>
                </a:solidFill>
              </a:rPr>
              <a:t>вместо </a:t>
            </a:r>
            <a:r>
              <a:rPr lang="en-US" dirty="0" smtClean="0">
                <a:solidFill>
                  <a:schemeClr val="accent6"/>
                </a:solidFill>
              </a:rPr>
              <a:t>start()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00300"/>
            <a:ext cx="4524375" cy="2857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4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Join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Method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 методът изчаква дадена нишка да прикючи с изпълнението преди да пусне друга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Join Method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6628" name="Picture 4" descr="http://assets.rollingstone.com/assets/images/album_review/5a50f94571d62af80509729c70531252ab1de2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4003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нишки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предоставя метод за смяна на името на даден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нишка, както и метод да вземане на текущото име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String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setName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(String name)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Именуване на 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4578" name="Picture 2" descr="http://complextosimple.files.wordpress.com/2012/12/n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240030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6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Multiprocessing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процес има собствен адрес в паметта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т.е. всеки процес заделя памет отделно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Процесът е тежък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heavyweight)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Комуникирането между процесите е тежка и бавна 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9337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Приоритет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нишка има приоритет. Приоритетите представляват числа между 1 и 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повечето случаи нишките се изпълняват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според зададения приоритет, но нямаме гаранция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Приоритет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3 константи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приоритет са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предефинирани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MIN_PRIORITY (1)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NORM_PRIORITY (5)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MAX_PRIORITY (10)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Приоритет на нишките</a:t>
            </a:r>
          </a:p>
        </p:txBody>
      </p:sp>
      <p:pic>
        <p:nvPicPr>
          <p:cNvPr id="22530" name="Picture 2" descr="http://bigdug_co_uk.cdn.visualsoft.co.uk/images/priority-oncoming-traffic-safety-sign-p3128-118292_z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4003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7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Thread Pool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група „работници“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workers)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чакат за задача и могат да бъдат преизползвани многократно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броят на заделените работни нишки с фиксиран размер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Извикваме нишка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задаваме задача, а след изпълнението на задачата нишката се „връща“ 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същия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</a:p>
        </p:txBody>
      </p:sp>
    </p:spTree>
    <p:extLst>
      <p:ext uri="{BB962C8B-B14F-4D97-AF65-F5344CB8AC3E}">
        <p14:creationId xmlns:p14="http://schemas.microsoft.com/office/powerpoint/2010/main" val="1476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Thread Pool	 - </a:t>
            </a:r>
            <a:r>
              <a:rPr lang="bg-BG" dirty="0" smtClean="0">
                <a:solidFill>
                  <a:schemeClr val="accent6"/>
                </a:solidFill>
              </a:rPr>
              <a:t>предимства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Създаването на нишка е скъпа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Спестява се време понеже няма нужда да се създава нова нишка, ами вместо това преизползваме вече създадени нишки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Thread Pool	 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9466" name="Picture 10" descr="http://vector-magz.com/wp-content/uploads/2013/07/pool-cli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77183"/>
            <a:ext cx="4914900" cy="28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8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Синхронизиране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Синхронизацията е способност за контрол на достъпа на много нишки  до даден споделен ресурс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Синхронизацията се използва главно за: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предпазва нишките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вмешателство (конфликт)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предпазва от проблеми със съгласуването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Типове синхронизация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два типа синхронизация: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Process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Synchronization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Synchronization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Ние ще разгледаме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2321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Synchronization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Mutual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Exclusive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взаимно изключвани)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Synchronized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method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Synchronized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Static synchronization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Cooperation (Inter-thread communication in java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Концепция за „ключалките“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Synchronized method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Synchronized block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Static synchronization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95600"/>
            <a:ext cx="3667125" cy="3505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2324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9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Multithreading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споделят едно и също адресно пространство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са леки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lightweight)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Комуникирането между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е лека и бърза операция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Cooperation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 механизъм, чрез който една нишка може да бъде паузирана докато изпълнява важна част от кода, за да може друга нишка да влезе и да изпълни същия този код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Става чрез 3 метода: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wait()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notify()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43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wait()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спира изпълението на дадена нишка и освобождава ключалката (заключения ресурс)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notify()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-  събужда една нишка, която е в чакащо състояние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 -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събужда всички нишки, които са в чакащо състояние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00300"/>
            <a:ext cx="6553200" cy="2171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</a:t>
            </a:r>
            <a:r>
              <a:rPr lang="en-US" sz="3000" dirty="0" smtClean="0">
                <a:solidFill>
                  <a:schemeClr val="accent6"/>
                </a:solidFill>
              </a:rPr>
              <a:t>10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нишка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Interrupting 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ако една нишка е в състояние на изчакване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(wait)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или в заспало състояние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sleep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се опитаме да я прекъснем ще получим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InterruptedException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но ако една нишка не е в нито едно от горните състояния, то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interrupt()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няма да прекъсне нейното изпълнение, но ще сложи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interrupt flag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true. </a:t>
            </a:r>
          </a:p>
        </p:txBody>
      </p:sp>
    </p:spTree>
    <p:extLst>
      <p:ext uri="{BB962C8B-B14F-4D97-AF65-F5344CB8AC3E}">
        <p14:creationId xmlns:p14="http://schemas.microsoft.com/office/powerpoint/2010/main" val="41703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нишка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interrupted()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методът, който маркира една нишка като прекъсната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isInterrupted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методът, с който може да проверим дали една нишка е прекъсната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5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Прекъсване на нишка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00300"/>
            <a:ext cx="3924300" cy="30670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</a:t>
            </a:r>
            <a:r>
              <a:rPr lang="en-US" sz="3000" dirty="0" smtClean="0">
                <a:solidFill>
                  <a:schemeClr val="accent6"/>
                </a:solidFill>
              </a:rPr>
              <a:t>11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Deadlock (</a:t>
            </a:r>
            <a:r>
              <a:rPr lang="bg-BG" dirty="0" smtClean="0">
                <a:solidFill>
                  <a:schemeClr val="accent6"/>
                </a:solidFill>
              </a:rPr>
              <a:t>мъртва хватка)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е ситуацията „ти ме чакаш, аз също те чакам“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Получава се, когато една нишка чака за ключалка, която се ползва от друга нишка и тази друга нишка чака за ключалка, която се ползва от първата нишка. След като и двете нишки чакат това е ситуация на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deadlock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мъртва хватка)</a:t>
            </a:r>
          </a:p>
        </p:txBody>
      </p:sp>
    </p:spTree>
    <p:extLst>
      <p:ext uri="{BB962C8B-B14F-4D97-AF65-F5344CB8AC3E}">
        <p14:creationId xmlns:p14="http://schemas.microsoft.com/office/powerpoint/2010/main" val="10363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Deadlock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00300"/>
            <a:ext cx="4095750" cy="2362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  <a:r>
              <a:rPr lang="en-US" sz="3000" dirty="0">
                <a:solidFill>
                  <a:schemeClr val="accent6"/>
                </a:solidFill>
              </a:rPr>
              <a:t>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13.1)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задача, която създава 5 нишки и всяка от тях да изписва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“The thread is started!”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да изчаква произволен брой секунди (от 1 до 10) преди да изпише „Т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 thread complete!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Стартирайте всичките нишки.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Разширете задача като преди да заспи сложете произволно някакво име на всяка нишка и нека това име да е уникално. След като нишката е именувана, то нека тя се представи. Решете задачата без да използвате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13.2)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същата задача по втори начин като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създадете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със 7 нишки, но използвате само 5 от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тях.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13.3)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в една нишка изписва числата от 0 до 50 000, но спира изпълнието си, когато достигне 25 000 и изчаква друга нишка да свърши изпълнението си. Нека тази друга нишка просто да изкарва 20 пъти съобщението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Running…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през половин секунда.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Multithreading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Процес, в който няколко нишки се изпълняват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Основната причина да използваме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multithreading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вместо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multiprocessing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 защото нишки споделят обща памет и превключването между различните нишки става по-бързо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Предимства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блокира потребителя, защото нишките са независими и могат да извършват много операции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Изпълнението на много операции едновременно спестява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възникне изключение в една нишка, тя е независима и това няма да рефлектира върху останалите нишки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нишка?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Понятието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нишка (thread) се свързва с контрола или изпълнението на отделна програма или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Малка единица (под процес), която обработва дадена 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what is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62138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Живота на една нишка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Една нишка има 5 състояния: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Runnable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Non-Runnable (Blocked)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Terminated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Жизненият цикъл на една нишка се контролира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виртуалната машина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JVM)</a:t>
            </a:r>
          </a:p>
        </p:txBody>
      </p:sp>
    </p:spTree>
    <p:extLst>
      <p:ext uri="{BB962C8B-B14F-4D97-AF65-F5344CB8AC3E}">
        <p14:creationId xmlns:p14="http://schemas.microsoft.com/office/powerpoint/2010/main" val="17417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18244</TotalTime>
  <Words>1344</Words>
  <Application>Microsoft Office PowerPoint</Application>
  <PresentationFormat>On-screen Show (4:3)</PresentationFormat>
  <Paragraphs>194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Многонишково програмиране</vt:lpstr>
      <vt:lpstr>Multitasking</vt:lpstr>
      <vt:lpstr>Multiprocessing</vt:lpstr>
      <vt:lpstr>Multithreading </vt:lpstr>
      <vt:lpstr>Multithreading </vt:lpstr>
      <vt:lpstr>Предимства</vt:lpstr>
      <vt:lpstr>Какво е нишка?</vt:lpstr>
      <vt:lpstr>Нишки</vt:lpstr>
      <vt:lpstr>Живота на една нишка</vt:lpstr>
      <vt:lpstr>Живота на една нишка</vt:lpstr>
      <vt:lpstr>Thread States</vt:lpstr>
      <vt:lpstr>Thread States</vt:lpstr>
      <vt:lpstr>Как да създадем нишка?</vt:lpstr>
      <vt:lpstr>Чрез наследяване на класа Thread</vt:lpstr>
      <vt:lpstr>Чрез имплементиране на интерфейса Runnable</vt:lpstr>
      <vt:lpstr>Демо - Нишки</vt:lpstr>
      <vt:lpstr>Чрез наследяване на класа Thread</vt:lpstr>
      <vt:lpstr>Thread Scheduler</vt:lpstr>
      <vt:lpstr>Sleep Method</vt:lpstr>
      <vt:lpstr>Демо - Sleep Method</vt:lpstr>
      <vt:lpstr>Задача</vt:lpstr>
      <vt:lpstr>Можем ли да стартираме една нишка два пъти?</vt:lpstr>
      <vt:lpstr>Демо – Start a thread twice</vt:lpstr>
      <vt:lpstr>Извикване на run() вместо start()</vt:lpstr>
      <vt:lpstr>Демо – run() вместо start()</vt:lpstr>
      <vt:lpstr>Join Method</vt:lpstr>
      <vt:lpstr>Демо – Join Method</vt:lpstr>
      <vt:lpstr>Именуване на нишки</vt:lpstr>
      <vt:lpstr>Демо – Именуване на нишки</vt:lpstr>
      <vt:lpstr>Приоритет на нишките</vt:lpstr>
      <vt:lpstr>Приоритет на нишките</vt:lpstr>
      <vt:lpstr>Демо – Приоритет на нишките</vt:lpstr>
      <vt:lpstr>Thread Pool </vt:lpstr>
      <vt:lpstr>Thread Pool  - предимства</vt:lpstr>
      <vt:lpstr>Демо – Thread Pool  </vt:lpstr>
      <vt:lpstr>Синхронизиране на нишките</vt:lpstr>
      <vt:lpstr>Типове синхронизация</vt:lpstr>
      <vt:lpstr>Thread Synchronization</vt:lpstr>
      <vt:lpstr>Демо - Synchronized method Демо - Synchronized block Демо - Static synchronization  </vt:lpstr>
      <vt:lpstr>Inter-thread communication</vt:lpstr>
      <vt:lpstr>Inter-thread communication</vt:lpstr>
      <vt:lpstr>Демо – Inter-thread communication</vt:lpstr>
      <vt:lpstr>Прекъсване на нишка </vt:lpstr>
      <vt:lpstr>Прекъсване на нишка </vt:lpstr>
      <vt:lpstr>Демо – Прекъсване на нишка</vt:lpstr>
      <vt:lpstr>Deadlock (мъртва хватка)</vt:lpstr>
      <vt:lpstr>Демо – Deadlock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269</cp:revision>
  <dcterms:created xsi:type="dcterms:W3CDTF">2015-03-24T20:13:30Z</dcterms:created>
  <dcterms:modified xsi:type="dcterms:W3CDTF">2016-01-16T08:25:03Z</dcterms:modified>
</cp:coreProperties>
</file>