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UI Demonstration via Swing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Създаване на </a:t>
            </a:r>
            <a:r>
              <a:rPr lang="en-US" i="1" dirty="0" smtClean="0"/>
              <a:t>desktop</a:t>
            </a:r>
            <a:r>
              <a:rPr lang="bg-BG" i="1" dirty="0" smtClean="0"/>
              <a:t> приложение на </a:t>
            </a:r>
            <a:r>
              <a:rPr lang="en-US" i="1" dirty="0" smtClean="0"/>
              <a:t>Java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17206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UI Demonstration via Swing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264</cp:revision>
  <dcterms:created xsi:type="dcterms:W3CDTF">2015-03-24T20:13:30Z</dcterms:created>
  <dcterms:modified xsi:type="dcterms:W3CDTF">2015-06-18T15:47:38Z</dcterms:modified>
</cp:coreProperties>
</file>