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62" r:id="rId11"/>
    <p:sldId id="363" r:id="rId12"/>
    <p:sldId id="350" r:id="rId13"/>
    <p:sldId id="361" r:id="rId14"/>
    <p:sldId id="351" r:id="rId15"/>
    <p:sldId id="330" r:id="rId16"/>
    <p:sldId id="352" r:id="rId17"/>
    <p:sldId id="355" r:id="rId18"/>
    <p:sldId id="353" r:id="rId19"/>
    <p:sldId id="354" r:id="rId20"/>
    <p:sldId id="356" r:id="rId21"/>
    <p:sldId id="365" r:id="rId22"/>
    <p:sldId id="366" r:id="rId23"/>
    <p:sldId id="367" r:id="rId24"/>
    <p:sldId id="348" r:id="rId25"/>
    <p:sldId id="268" r:id="rId26"/>
    <p:sldId id="333" r:id="rId27"/>
    <p:sldId id="290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са именувани групи класове, които са логически свързани и се съхраняват в отделни файлове в една и съща директория.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 името на папката да съвпада с името на пакета.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Вложени пакети – освен класове, пакетите могат да съдържат в себе си други пакети. Символът за навлизане е йерархията е точка.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package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import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съществуват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нива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(default)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въдим само в същия пакет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privatе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рамките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5714"/>
              </p:ext>
            </p:extLst>
          </p:nvPr>
        </p:nvGraphicFramePr>
        <p:xfrm>
          <a:off x="457200" y="2133600"/>
          <a:ext cx="8305801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206"/>
                <a:gridCol w="1365594"/>
                <a:gridCol w="1469423"/>
                <a:gridCol w="1753384"/>
                <a:gridCol w="1349194"/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Modifier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Package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Subclass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World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public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protected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no modifier</a:t>
                      </a:r>
                      <a:endParaRPr lang="en-US" sz="1800" b="1" i="1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private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– пакети и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9776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433153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валидни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приемете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:</a:t>
            </a: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400050" lvl="1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2667000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Декларират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19989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само един базов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дума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наследяване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</a:t>
            </a:r>
            <a:r>
              <a:rPr lang="bg-BG" dirty="0" smtClean="0">
                <a:solidFill>
                  <a:schemeClr val="accent6"/>
                </a:solidFill>
              </a:rPr>
              <a:t>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630609" cy="4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заплата.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ранга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полицай.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Създайте клас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кола.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абсрактен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информация за артикул в магазин - цена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 дали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наличен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месо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зеленчуци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плодове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напитки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десерти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 2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уникални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характеризират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артикула.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 магазин,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локация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магазина,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(от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горната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задача) и 2 метода -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добавяне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отбелязване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продукт, че 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изчерпан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конвертира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градуси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Целзий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във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Ференхайт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обект.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параметри.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различни.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</a:t>
            </a:r>
            <a:r>
              <a:rPr lang="bg-BG" dirty="0" smtClean="0">
                <a:solidFill>
                  <a:schemeClr val="accent6"/>
                </a:solidFill>
              </a:rPr>
              <a:t>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</a:t>
            </a:r>
            <a:r>
              <a:rPr lang="bg-BG" dirty="0" smtClean="0">
                <a:solidFill>
                  <a:schemeClr val="accent6"/>
                </a:solidFill>
              </a:rPr>
              <a:t>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използва.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унищожен.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30631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13489</TotalTime>
  <Words>1027</Words>
  <Application>Microsoft Office PowerPoint</Application>
  <PresentationFormat>On-screen Show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Пакети</vt:lpstr>
      <vt:lpstr>Пакети</vt:lpstr>
      <vt:lpstr>Нива на достъп</vt:lpstr>
      <vt:lpstr>Нива на достъп</vt:lpstr>
      <vt:lpstr>Демо – пакети и нива на достъп</vt:lpstr>
      <vt:lpstr>Задача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Наследяване</vt:lpstr>
      <vt:lpstr>Демо - наследяване</vt:lpstr>
      <vt:lpstr>Свойства (Капсулация)</vt:lpstr>
      <vt:lpstr>Демо - свойства (капсулация)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97</cp:revision>
  <dcterms:created xsi:type="dcterms:W3CDTF">2015-03-24T20:13:30Z</dcterms:created>
  <dcterms:modified xsi:type="dcterms:W3CDTF">2015-05-13T07:28:41Z</dcterms:modified>
</cp:coreProperties>
</file>