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64" r:id="rId3"/>
    <p:sldId id="415" r:id="rId4"/>
    <p:sldId id="416" r:id="rId5"/>
    <p:sldId id="417" r:id="rId6"/>
    <p:sldId id="418" r:id="rId7"/>
    <p:sldId id="419" r:id="rId8"/>
    <p:sldId id="390" r:id="rId9"/>
    <p:sldId id="322" r:id="rId10"/>
    <p:sldId id="420" r:id="rId11"/>
    <p:sldId id="333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6" r:id="rId27"/>
    <p:sldId id="413" r:id="rId28"/>
    <p:sldId id="412" r:id="rId29"/>
    <p:sldId id="405" r:id="rId30"/>
    <p:sldId id="407" r:id="rId31"/>
    <p:sldId id="411" r:id="rId32"/>
    <p:sldId id="408" r:id="rId33"/>
    <p:sldId id="409" r:id="rId34"/>
    <p:sldId id="268" r:id="rId35"/>
    <p:sldId id="378" r:id="rId36"/>
    <p:sldId id="414" r:id="rId3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en-US" sz="4000" dirty="0" err="1" smtClean="0">
                <a:solidFill>
                  <a:schemeClr val="accent6"/>
                </a:solidFill>
              </a:rPr>
              <a:t>toString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00300"/>
            <a:ext cx="3362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toString 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equals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Стандартното сравняване посредством оператора == сравнява референциите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0" y="1562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>
                <a:solidFill>
                  <a:schemeClr val="accent6"/>
                </a:solidFill>
              </a:rPr>
              <a:t>3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в 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04494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4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първия намерен стартов индекс на търсения 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lastIndexOf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“Greeting”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точка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“water”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Greeting traveler, do you want a cup of fresh water.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подсимволни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6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split()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split()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7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toUpperCase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toLowerCase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4" name="Picture 2" descr="http://2.bp.blogspot.com/-8cqZlVj9mbQ/UD0F4CZ3oNI/AAAAAAAAAIw/9GyqoFp6c9k/s1600/jav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05100"/>
            <a:ext cx="2398712" cy="23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1562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8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atch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бло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(целият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Path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Paths.get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(file);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List&lt;String&gt; lines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Files.readAllLines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(path);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(String line : lines)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	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(path);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bufferedReader.ready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line =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bufferedReader.readLine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(line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bufferedReader.close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003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9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Методът </a:t>
            </a:r>
            <a:r>
              <a:rPr lang="en-US" dirty="0" err="1">
                <a:solidFill>
                  <a:schemeClr val="accent6"/>
                </a:solidFill>
              </a:rPr>
              <a:t>System.out.printf</a:t>
            </a:r>
            <a:r>
              <a:rPr lang="en-US" dirty="0" smtClean="0">
                <a:solidFill>
                  <a:schemeClr val="accent6"/>
                </a:solidFill>
              </a:rPr>
              <a:t>(…)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Специални символи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numbers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цели числа)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rgbClr val="FFFF00"/>
                </a:solidFill>
              </a:rPr>
              <a:t>%</a:t>
            </a:r>
            <a:r>
              <a:rPr lang="en-US" dirty="0" smtClean="0">
                <a:solidFill>
                  <a:srgbClr val="FFFF00"/>
                </a:solidFill>
              </a:rPr>
              <a:t>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strings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%f</a:t>
            </a:r>
            <a:r>
              <a:rPr lang="bg-BG" dirty="0" smtClean="0">
                <a:solidFill>
                  <a:srgbClr val="FFFF00"/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floating points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(числа с плаваща запетая)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hex numbers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числа в шестнайсетична бройна система)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JAVA става посредством файлов поток (FileWriter)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fileStream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filePath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BufferedWriter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writer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BufferedWriter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fileStream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writer.write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(“Hello ”);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writer.write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(“World”);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writer.newLine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writer.close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</a:t>
            </a:r>
            <a:r>
              <a:rPr lang="en-US" sz="3000" dirty="0" smtClean="0">
                <a:solidFill>
                  <a:schemeClr val="accent6"/>
                </a:solidFill>
              </a:rPr>
              <a:t>10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10.1)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10.2)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uppercase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10.3)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съответната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10.4)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10.5)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(2-6)) + 6/(8 - 1) - грешно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10.6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препинателни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знаци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10.7) 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прочита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текстов файл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четен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в един файл, 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нечетен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в друг файл</a:t>
            </a: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Integer formatting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%d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принтира числото такова, каквото 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%6d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принтира числото такова, каквото е като, ако има по-малко от 6 цифри, числото е подравнено на дясно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%-</a:t>
            </a:r>
            <a:r>
              <a:rPr lang="bg-BG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d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числото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такова,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каквото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като,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има по-малко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8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цифри, числото е подравнено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ляво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%</a:t>
            </a:r>
            <a:r>
              <a:rPr lang="en-US" dirty="0" smtClean="0">
                <a:solidFill>
                  <a:srgbClr val="FFFF00"/>
                </a:solidFill>
              </a:rPr>
              <a:t>0</a:t>
            </a:r>
            <a:r>
              <a:rPr lang="bg-BG" dirty="0" smtClean="0">
                <a:solidFill>
                  <a:srgbClr val="FFFF00"/>
                </a:solidFill>
              </a:rPr>
              <a:t>7</a:t>
            </a:r>
            <a:r>
              <a:rPr lang="en-US" dirty="0" smtClean="0">
                <a:solidFill>
                  <a:srgbClr val="FFFF00"/>
                </a:solidFill>
              </a:rPr>
              <a:t>d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числото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такова,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каквото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като,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има по-малко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7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цифри, числото е подравнено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ляво и допълнено с нули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%.</a:t>
            </a:r>
            <a:r>
              <a:rPr lang="en-US" dirty="0" smtClean="0">
                <a:solidFill>
                  <a:srgbClr val="FFFF00"/>
                </a:solidFill>
              </a:rPr>
              <a:t>2d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принтира максимум 2 цифри от числото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String formatting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%</a:t>
            </a: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низа такъв, какъвто 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</a:t>
            </a:r>
            <a:r>
              <a:rPr lang="bg-BG" dirty="0" smtClean="0">
                <a:solidFill>
                  <a:srgbClr val="FFFF00"/>
                </a:solidFill>
              </a:rPr>
              <a:t>7</a:t>
            </a: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низа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такъв,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какъвто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 като,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има по-малко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7 символа, низа е подравнен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дясно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%-6s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низа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такъв,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какъвто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като,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има по-малко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6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символа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, низа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подравнен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ляво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%.</a:t>
            </a:r>
            <a:r>
              <a:rPr lang="en-US" dirty="0" smtClean="0">
                <a:solidFill>
                  <a:srgbClr val="FFFF00"/>
                </a:solidFill>
              </a:rPr>
              <a:t>8d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принтира максимум 8 символа от низа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Floating point formatting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числото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такова,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каквото 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</a:t>
            </a:r>
            <a:r>
              <a:rPr lang="bg-BG" dirty="0" smtClean="0">
                <a:solidFill>
                  <a:srgbClr val="FFFF00"/>
                </a:solidFill>
              </a:rPr>
              <a:t>6</a:t>
            </a:r>
            <a:r>
              <a:rPr lang="en-US" dirty="0" smtClean="0">
                <a:solidFill>
                  <a:srgbClr val="FFFF00"/>
                </a:solidFill>
              </a:rPr>
              <a:t>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числото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такова,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каквото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като,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има по-малко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цифри, числото е подравнено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дясно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</a:t>
            </a:r>
            <a:r>
              <a:rPr lang="bg-BG" dirty="0" smtClean="0">
                <a:solidFill>
                  <a:srgbClr val="FFFF00"/>
                </a:solidFill>
              </a:rPr>
              <a:t>-8</a:t>
            </a:r>
            <a:r>
              <a:rPr lang="en-US" dirty="0" smtClean="0">
                <a:solidFill>
                  <a:srgbClr val="FFFF00"/>
                </a:solidFill>
              </a:rPr>
              <a:t>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числото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такова,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каквото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като,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има по-малко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8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цифри, числото е подравнено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ляво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%.</a:t>
            </a:r>
            <a:r>
              <a:rPr lang="bg-BG" dirty="0" smtClean="0">
                <a:solidFill>
                  <a:srgbClr val="FFFF00"/>
                </a:solidFill>
              </a:rPr>
              <a:t>7</a:t>
            </a:r>
            <a:r>
              <a:rPr lang="en-US" dirty="0" smtClean="0">
                <a:solidFill>
                  <a:srgbClr val="FFFF00"/>
                </a:solidFill>
              </a:rPr>
              <a:t>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максимум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7 цифри от числото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00"/>
                </a:solidFill>
              </a:rPr>
              <a:t>%9.4f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принтира максимум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цифри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но ако има по-малко от 9 цифри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, числото е подравнено на дясно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Методът </a:t>
            </a:r>
            <a:r>
              <a:rPr lang="en-US" dirty="0" err="1" smtClean="0">
                <a:solidFill>
                  <a:schemeClr val="accent6"/>
                </a:solidFill>
              </a:rPr>
              <a:t>String.format</a:t>
            </a:r>
            <a:r>
              <a:rPr lang="en-US" dirty="0" smtClean="0">
                <a:solidFill>
                  <a:schemeClr val="accent6"/>
                </a:solidFill>
              </a:rPr>
              <a:t>(…)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Работи точно като </a:t>
            </a:r>
            <a:r>
              <a:rPr lang="en-US" dirty="0" err="1" smtClean="0">
                <a:solidFill>
                  <a:schemeClr val="bg1"/>
                </a:solidFill>
              </a:rPr>
              <a:t>System.out.printf</a:t>
            </a:r>
            <a:r>
              <a:rPr lang="en-US" dirty="0" smtClean="0">
                <a:solidFill>
                  <a:schemeClr val="bg1"/>
                </a:solidFill>
              </a:rPr>
              <a:t>(), </a:t>
            </a:r>
            <a:r>
              <a:rPr lang="bg-BG" dirty="0" smtClean="0">
                <a:solidFill>
                  <a:schemeClr val="bg1"/>
                </a:solidFill>
              </a:rPr>
              <a:t>но връща форматиран символен низ, вместо да го принтира на екрана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</a:t>
            </a:r>
            <a:r>
              <a:rPr lang="bg-BG" sz="4000" dirty="0" smtClean="0">
                <a:solidFill>
                  <a:schemeClr val="accent6"/>
                </a:solidFill>
              </a:rPr>
              <a:t>– </a:t>
            </a:r>
            <a:r>
              <a:rPr lang="en-US" sz="4000" dirty="0" smtClean="0">
                <a:solidFill>
                  <a:schemeClr val="accent6"/>
                </a:solidFill>
              </a:rPr>
              <a:t>String Formatting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14600"/>
            <a:ext cx="4429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en-US" sz="4000" dirty="0" err="1" smtClean="0">
                <a:solidFill>
                  <a:schemeClr val="accent6"/>
                </a:solidFill>
              </a:rPr>
              <a:t>toString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 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тип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извиква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се използва обект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текстов контекст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17068</TotalTime>
  <Words>1401</Words>
  <Application>Microsoft Office PowerPoint</Application>
  <PresentationFormat>On-screen Show (4:3)</PresentationFormat>
  <Paragraphs>174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Методът System.out.printf(…)</vt:lpstr>
      <vt:lpstr>Integer formatting</vt:lpstr>
      <vt:lpstr>String formatting</vt:lpstr>
      <vt:lpstr>Floating point formatting</vt:lpstr>
      <vt:lpstr>Методът String.format(…)</vt:lpstr>
      <vt:lpstr>Демо – String Formatting</vt:lpstr>
      <vt:lpstr>Методът toString()</vt:lpstr>
      <vt:lpstr>Демо - Методът toString()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(целият файл)</vt:lpstr>
      <vt:lpstr>Четене на файлове (ред по ред)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181</cp:revision>
  <dcterms:created xsi:type="dcterms:W3CDTF">2015-03-24T20:13:30Z</dcterms:created>
  <dcterms:modified xsi:type="dcterms:W3CDTF">2016-01-06T07:45:37Z</dcterms:modified>
</cp:coreProperties>
</file>