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oft-intellec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/>
                </a:solidFill>
              </a:rPr>
              <a:t>Курс по </a:t>
            </a:r>
            <a:r>
              <a:rPr lang="ru-RU" dirty="0" err="1">
                <a:solidFill>
                  <a:schemeClr val="accent6"/>
                </a:solidFill>
              </a:rPr>
              <a:t>програмиране</a:t>
            </a:r>
            <a:r>
              <a:rPr lang="ru-RU" dirty="0">
                <a:solidFill>
                  <a:schemeClr val="accent6"/>
                </a:solidFill>
              </a:rPr>
              <a:t> на 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Стани </a:t>
            </a:r>
            <a:r>
              <a:rPr lang="bg-BG" dirty="0"/>
              <a:t>програмист бързо и лесно!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Цели 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основни знания по 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Овладяване на алгоритми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Запознаване с добрите практики в писането на програмен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умения за работа в екип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Започване на работа като програмист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Провеждане часовете в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Всяка сряда и петък 19:00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22:00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04. 2015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19.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06. 2015 – занимания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17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06. 2015 – подготовка за изпит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06. 2015 – изпит (тест и задача)</a:t>
            </a: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Практическа насоченост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Примери за всичко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Домашни работи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Групови задачи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Лазар Георгиев Сестримски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sestrimski [at] gmail [dot]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Академия Е-поща: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student [at] soft-intellect [dot] 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 descr="C:\Users\Lazar\Desktop\lazar-sestrimsk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академията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Soft Intellect Academy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academy [at] soft-intellect [dot] com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soft.intellect.academy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[at] gmail [dot] com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Уеб сайт: 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http://soft-intellect.com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bg-BG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Lazar\Downloads\variant_3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49" y="1441450"/>
            <a:ext cx="5327651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113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Курс по програмиране на JAVA</vt:lpstr>
      <vt:lpstr>Цели на курса</vt:lpstr>
      <vt:lpstr>Провеждане часовете в курса</vt:lpstr>
      <vt:lpstr>План-програма на курса</vt:lpstr>
      <vt:lpstr>За лектора</vt:lpstr>
      <vt:lpstr>За академията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10</cp:revision>
  <dcterms:created xsi:type="dcterms:W3CDTF">2015-03-24T20:13:30Z</dcterms:created>
  <dcterms:modified xsi:type="dcterms:W3CDTF">2015-04-22T18:41:45Z</dcterms:modified>
</cp:coreProperties>
</file>