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8" r:id="rId3"/>
    <p:sldId id="364" r:id="rId4"/>
    <p:sldId id="322" r:id="rId5"/>
    <p:sldId id="360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82" r:id="rId14"/>
    <p:sldId id="372" r:id="rId15"/>
    <p:sldId id="373" r:id="rId16"/>
    <p:sldId id="374" r:id="rId17"/>
    <p:sldId id="375" r:id="rId18"/>
    <p:sldId id="384" r:id="rId19"/>
    <p:sldId id="383" r:id="rId20"/>
    <p:sldId id="386" r:id="rId21"/>
    <p:sldId id="385" r:id="rId22"/>
    <p:sldId id="387" r:id="rId23"/>
    <p:sldId id="389" r:id="rId24"/>
    <p:sldId id="268" r:id="rId25"/>
    <p:sldId id="333" r:id="rId26"/>
    <p:sldId id="378" r:id="rId27"/>
    <p:sldId id="379" r:id="rId28"/>
    <p:sldId id="388" r:id="rId29"/>
    <p:sldId id="381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Обектно-ориентирано </a:t>
            </a:r>
            <a:r>
              <a:rPr lang="bg-BG" dirty="0" smtClean="0">
                <a:solidFill>
                  <a:schemeClr val="accent6"/>
                </a:solidFill>
              </a:rPr>
              <a:t>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Принципи и концепции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(</a:t>
            </a:r>
            <a:r>
              <a:rPr lang="en-US" dirty="0" smtClean="0">
                <a:solidFill>
                  <a:schemeClr val="accent6"/>
                </a:solidFill>
              </a:rPr>
              <a:t>Abstraction)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Абстракцията е възможност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се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работи с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нещо,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което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 знае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използва,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знае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работи.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е нужно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се знае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работи една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кафемашина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вътрешно,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важното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знаем как да си направим желаното кафе.</a:t>
            </a:r>
          </a:p>
        </p:txBody>
      </p:sp>
    </p:spTree>
    <p:extLst>
      <p:ext uri="{BB962C8B-B14F-4D97-AF65-F5344CB8AC3E}">
        <p14:creationId xmlns:p14="http://schemas.microsoft.com/office/powerpoint/2010/main" val="18217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можем да направим един клас абстрактен, чрез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означава, че класа не може да се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инстанцира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т.е. не може да направим обект от такъв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клас.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abstract class Creature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абстрактния клас може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се дефинират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 методи.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Абстрактните методи могат да бъдат дефинирани само в абстрактни класове.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Абстрактните методи нямат тяло.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Абстрактните методи задължително трябва да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имплементират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класовете наследници.</a:t>
            </a:r>
          </a:p>
        </p:txBody>
      </p:sp>
    </p:spTree>
    <p:extLst>
      <p:ext uri="{BB962C8B-B14F-4D97-AF65-F5344CB8AC3E}">
        <p14:creationId xmlns:p14="http://schemas.microsoft.com/office/powerpoint/2010/main" val="28794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абстракция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http://cdn.guru99.com/images/uploads/2012/06/java-abstract-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97990"/>
            <a:ext cx="5257800" cy="34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чрез интерфейси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Интерфейсът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описва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поведението на обектите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или,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което те могат да правят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ролите,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които трябва да изпълняват.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Ако имаме обект човек, то той </a:t>
            </a:r>
            <a:r>
              <a:rPr lang="bg-BG" dirty="0" smtClean="0">
                <a:solidFill>
                  <a:schemeClr val="bg1"/>
                </a:solidFill>
              </a:rPr>
              <a:t>може </a:t>
            </a:r>
            <a:r>
              <a:rPr lang="bg-BG" dirty="0" smtClean="0">
                <a:solidFill>
                  <a:schemeClr val="bg1"/>
                </a:solidFill>
              </a:rPr>
              <a:t>да </a:t>
            </a:r>
            <a:r>
              <a:rPr lang="bg-BG" dirty="0" smtClean="0">
                <a:solidFill>
                  <a:schemeClr val="bg1"/>
                </a:solidFill>
              </a:rPr>
              <a:t>има </a:t>
            </a:r>
            <a:r>
              <a:rPr lang="bg-BG" dirty="0" smtClean="0">
                <a:solidFill>
                  <a:schemeClr val="bg1"/>
                </a:solidFill>
              </a:rPr>
              <a:t>различни роли – автомонтьор </a:t>
            </a:r>
            <a:r>
              <a:rPr lang="bg-BG" dirty="0" smtClean="0">
                <a:solidFill>
                  <a:schemeClr val="bg1"/>
                </a:solidFill>
              </a:rPr>
              <a:t>(който </a:t>
            </a:r>
            <a:r>
              <a:rPr lang="bg-BG" dirty="0" smtClean="0">
                <a:solidFill>
                  <a:schemeClr val="bg1"/>
                </a:solidFill>
              </a:rPr>
              <a:t>може да оправя </a:t>
            </a:r>
            <a:r>
              <a:rPr lang="bg-BG" dirty="0">
                <a:solidFill>
                  <a:schemeClr val="bg1"/>
                </a:solidFill>
              </a:rPr>
              <a:t>автомобили</a:t>
            </a:r>
            <a:r>
              <a:rPr lang="bg-BG" dirty="0" smtClean="0">
                <a:solidFill>
                  <a:schemeClr val="bg1"/>
                </a:solidFill>
              </a:rPr>
              <a:t>) или шофьор (който може да управлява автомобил) или родител (който може да отглежда деца).</a:t>
            </a:r>
          </a:p>
        </p:txBody>
      </p:sp>
    </p:spTree>
    <p:extLst>
      <p:ext uri="{BB962C8B-B14F-4D97-AF65-F5344CB8AC3E}">
        <p14:creationId xmlns:p14="http://schemas.microsoft.com/office/powerpoint/2010/main" val="924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чрез интерфейси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интерфейса може да има само декларации на методи и константи.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Декларация на метод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= тип на метода + сигнатура на метода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метода = името на метода + описание на параметрите (тип и последователност)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Интерфейса се нарича още договор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contract)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Интерфейси се имплементира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5785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интерфейси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tutorials.jenkov.com/images/java/interfaces-vs-abstract-class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09" y="2286000"/>
            <a:ext cx="43053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 (</a:t>
            </a:r>
            <a:r>
              <a:rPr lang="en-US" dirty="0" smtClean="0">
                <a:solidFill>
                  <a:schemeClr val="accent6"/>
                </a:solidFill>
              </a:rPr>
              <a:t>Encapsulation)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Ползва се за „скриване на информация“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Човекът,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който пише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кода,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решава какво е скрито и какво да е публично.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създаваме нашата йерархия от класове 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интерфейси,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трябва много внимателно да обмислим кое поле да направим публично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кое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остане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скрито.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свойството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тип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интерфейс, но с различна реализация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еднакъв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 или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отговарят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(по наименование)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реагират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подходящо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зависимост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природата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типа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птица получи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„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движи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бързо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“,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маха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крила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лети.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получи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той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използвайки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краката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си.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животни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отговарят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молба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начини,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подходящи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всяко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Накратко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група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правят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начини.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Полиморфизма е пряко свързан с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Абстракцията.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Обектно-ориентирано програмиране (ООП)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процедурното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струкурно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Разчитаме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че всяка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работи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описващи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предмети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явления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реалния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живот.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характеристики (свойства)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поведени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Един клас може да бъде деклариран като абстрактен без да има дори един абстрактен метод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Чист абстрактен клас –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в който няма нито един имплементиран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полиморфизъм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sourcecodemania.com/wp-content/uploads/2011/11/po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4191000" cy="333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Виртуални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който може да се пренапише в някой от наследниците е виртуален.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всички методи са виртуални без изрично да се декларират като такива.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искаме да бъдат виртуални ги маркираме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final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– </a:t>
            </a:r>
            <a:r>
              <a:rPr lang="bg-BG" smtClean="0">
                <a:solidFill>
                  <a:schemeClr val="accent6"/>
                </a:solidFill>
              </a:rPr>
              <a:t>виртуални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mathbits.com/MathBits/Java/Methods/method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029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който има име, фамилия и години трудов стаж. Нека полетата да са скрити за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всички,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освен за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наследниците,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манипулациите да се извършват, чрез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пропъртита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Person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 трябва да може да се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инстанцира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който наследява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Person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добавя наименование на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предмет,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по който преподава. 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поне 2 конструктора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(с и без параметри).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метод за проверка на домашни. Проверката на домашни 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умение,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което е типично не само за учителите, но и за лекторите.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методи за поздрав за добър ден и довиждане.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който наследява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и добавя наименование на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университет,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в който преподава.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също трябва да има метод за проверка на домашни.  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да има 3 метода за провеждане на упражнения.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Методите трябва да са с едно и също име на различен брой параметри.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да има поне 2 конструктора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(с и без параметри)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да има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за поздрав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само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добър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ден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Нека всички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Lecturers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имат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поле,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което не може да се изменя и което да съдържа информация за максимален брой лекции на седмица (примерно 10).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два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които да наследяват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допълнително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поле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 титла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метод,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който 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казва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каква е титлата и колко години трудов стаж има.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поле,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което да пази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информация,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дали той е главен асистент или не е.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и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метод,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който да казва как се казва и дали е главен асистент. Нека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да има брояч, който да знае колко обекта от неговите наследници са създадени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 Добавете проверка към цялата система, така че да не могат да се създават потребители с отрицателен брой години трудов стаж.</a:t>
            </a: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Всички методи трябва да извеждат текст какво всъщност могат да правят.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два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choolTeacher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които да наследяват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има допълнително поле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 списък от 5 текстови полета, които да пазят до 5 класа („2А“ или „3Б“)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метод,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който 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казва кои са тези класове.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поле,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което да пази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информация за колежа в който преподава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.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извеждат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същото съобщение като това на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проверка на домашните.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може 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забавлява децата.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да може 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пише научни статии.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имат подходящи конструктори.</a:t>
            </a: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Всички методи трябва да извеждат текст какво всъщност могат да правят.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извеждат различно съобщение от това на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при проверка на домашните.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може да провежда изпити.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може да проверява изпити.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имат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подходящи конструктори.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ПРЕМИСЛЕТЕ МНОГО ДОБРЕ КАК ДА СТРУКТОРИРАТЕ ЦЕЛИЯ ОБЕКТЕН МОДЕЛ НА ТАЗИ СИСТЕМА, ТАКА ЧЕ ДА СПРАЗВАТЕ ВСИЧКИТЕ 4 ОСНОВНИ ПРИНЦИПА НА ООП.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по няколко инстанции от всички класове и ги тествайте внимателно.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Всички методи трябва да извеждат текст какво всъщност могат да правят.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Основни принципи на ООП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Наследяване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Inheritance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(Abstraction)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Капсулация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Encapsulation)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Полиморфизъм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Polymorphism)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>
                <a:solidFill>
                  <a:schemeClr val="accent6"/>
                </a:solidFill>
              </a:rPr>
              <a:t>Наследяване (</a:t>
            </a:r>
            <a:r>
              <a:rPr lang="en-US" sz="4000" dirty="0">
                <a:solidFill>
                  <a:schemeClr val="accent6"/>
                </a:solidFill>
              </a:rPr>
              <a:t>Inheritance</a:t>
            </a:r>
            <a:r>
              <a:rPr lang="bg-BG" sz="4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single inheritance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разлика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++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където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multiple inheritance.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super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използва за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достъпване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 полета,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пропъртита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методи или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конструктори,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които принадлежат на базовия (родителския) клас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super()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super.field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sper.method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Наследените от базовия клас методи могат да се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пренаписват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override).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означава да им се промени имплементацията.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 наследяването имам 4 нива на достъп и 3 ключови думи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modifiers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public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protected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private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(default / friendly) no modifier</a:t>
            </a: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Особености на конструкторите при наследяване: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 наследяване нашите конструктори винаги трябва да викат конструктора на базовия клас.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го направим ние изрично на първия ред, то компилатора ще го направи вместо нас.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/>
                </a:solidFill>
              </a:rPr>
              <a:t>Ако базовия клас няма конструктор по подразбиране (без параметри), нашите конструктори трябва </a:t>
            </a:r>
            <a:r>
              <a:rPr lang="bg-BG" dirty="0" smtClean="0">
                <a:solidFill>
                  <a:schemeClr val="bg1"/>
                </a:solidFill>
              </a:rPr>
              <a:t>изрично да наследят </a:t>
            </a:r>
            <a:r>
              <a:rPr lang="bg-BG" dirty="0" smtClean="0">
                <a:solidFill>
                  <a:schemeClr val="bg1"/>
                </a:solidFill>
              </a:rPr>
              <a:t>някои от другите конструктори на базовия клас. В противен случай ще получим грешка при компилация.</a:t>
            </a:r>
          </a:p>
        </p:txBody>
      </p:sp>
    </p:spTree>
    <p:extLst>
      <p:ext uri="{BB962C8B-B14F-4D97-AF65-F5344CB8AC3E}">
        <p14:creationId xmlns:p14="http://schemas.microsoft.com/office/powerpoint/2010/main" val="10859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Транзитивност при наследяването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означава прехвърляне на взаимоотношенията. Ако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куче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наследява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животно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ако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питбул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 клас 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уче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то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питбул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наследява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животно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5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Йерархия на наследяването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Описва се най-лесно с клас диаграми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Клас диаграмите са дефинирани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UML (Unified Modeling Language)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http://www.ibm.com/developerworks/rational/library/08/1202_berfeld/image0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3462"/>
            <a:ext cx="3886200" cy="24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0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630609" cy="4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14844</TotalTime>
  <Words>1405</Words>
  <Application>Microsoft Office PowerPoint</Application>
  <PresentationFormat>On-screen Show (4:3)</PresentationFormat>
  <Paragraphs>113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Обектно-ориентирано програмиране</vt:lpstr>
      <vt:lpstr>Обектно-ориентирано програмиране (ООП)</vt:lpstr>
      <vt:lpstr>Основни принципи на ООП</vt:lpstr>
      <vt:lpstr>Наследяване (Inheritance)</vt:lpstr>
      <vt:lpstr>Наследяване</vt:lpstr>
      <vt:lpstr>Наследяване</vt:lpstr>
      <vt:lpstr>Наследяване</vt:lpstr>
      <vt:lpstr>Наследяване</vt:lpstr>
      <vt:lpstr>Демо - наследяване</vt:lpstr>
      <vt:lpstr>Абстракция (Abstraction)</vt:lpstr>
      <vt:lpstr>Абстракция</vt:lpstr>
      <vt:lpstr>Абстракция</vt:lpstr>
      <vt:lpstr>Демо – абстракция</vt:lpstr>
      <vt:lpstr>Абстракция чрез интерфейси </vt:lpstr>
      <vt:lpstr>Абстракция чрез интерфейси </vt:lpstr>
      <vt:lpstr>Демо - интерфейси</vt:lpstr>
      <vt:lpstr>Капсулация (Encapsulation)</vt:lpstr>
      <vt:lpstr>Полиморфизъм (Polymorphism)</vt:lpstr>
      <vt:lpstr>Полиморфизъм (Polymorphism)</vt:lpstr>
      <vt:lpstr>Полиморфизъм (Polymorphism)</vt:lpstr>
      <vt:lpstr>Демо - полиморфизъм</vt:lpstr>
      <vt:lpstr>Виртуални методи</vt:lpstr>
      <vt:lpstr>Демо – виртуални методи</vt:lpstr>
      <vt:lpstr>Въпроси</vt:lpstr>
      <vt:lpstr>Задачa</vt:lpstr>
      <vt:lpstr>Задачa</vt:lpstr>
      <vt:lpstr>Задачa</vt:lpstr>
      <vt:lpstr>Задачa</vt:lpstr>
      <vt:lpstr>Задачa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132</cp:revision>
  <dcterms:created xsi:type="dcterms:W3CDTF">2015-03-24T20:13:30Z</dcterms:created>
  <dcterms:modified xsi:type="dcterms:W3CDTF">2015-05-15T06:24:18Z</dcterms:modified>
</cp:coreProperties>
</file>