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45" r:id="rId20"/>
    <p:sldId id="339" r:id="rId21"/>
    <p:sldId id="340" r:id="rId22"/>
    <p:sldId id="337" r:id="rId23"/>
    <p:sldId id="343" r:id="rId24"/>
    <p:sldId id="342" r:id="rId25"/>
    <p:sldId id="344" r:id="rId26"/>
    <p:sldId id="346" r:id="rId27"/>
    <p:sldId id="338" r:id="rId28"/>
    <p:sldId id="348" r:id="rId29"/>
    <p:sldId id="268" r:id="rId30"/>
    <p:sldId id="333" r:id="rId31"/>
    <p:sldId id="290" r:id="rId32"/>
    <p:sldId id="349" r:id="rId33"/>
    <p:sldId id="331" r:id="rId34"/>
    <p:sldId id="332" r:id="rId3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ArrayIndexOutOfBoundsException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: 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Прекопирайте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{55, 56, 57, 58, 59},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{111, 112}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9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[3][5];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float[2][7];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String[][][]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String[3][3][3];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[2][2];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 = 7;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][1]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[1][0];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[1][1];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matrix[][]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[5][3];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matrix.length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matrix[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[][]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	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55, 56, 57, 58, 59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1, 2, 3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0" lvl="1" indent="0">
              <a:buNone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111, 112}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5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[3].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2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6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колони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претърсва масив чрез двоично търсене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binary search)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 връща индекса на първото намерено число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сортира масив по метода на мехурчето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bubble sort)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намерено число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b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&gt;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8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12816</TotalTime>
  <Words>740</Words>
  <Application>Microsoft Office PowerPoint</Application>
  <PresentationFormat>On-screen Show (4:3)</PresentationFormat>
  <Paragraphs>148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82</cp:revision>
  <dcterms:created xsi:type="dcterms:W3CDTF">2015-03-24T20:13:30Z</dcterms:created>
  <dcterms:modified xsi:type="dcterms:W3CDTF">2015-07-15T21:55:31Z</dcterms:modified>
</cp:coreProperties>
</file>