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4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>
                <a:solidFill>
                  <a:schemeClr val="accent6"/>
                </a:solidFill>
              </a:rPr>
              <a:t>програмиране</a:t>
            </a:r>
            <a:r>
              <a:rPr lang="ru-RU" dirty="0">
                <a:solidFill>
                  <a:schemeClr val="accent6"/>
                </a:solidFill>
              </a:rPr>
              <a:t> на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от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22:00 и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   всека събота от 12:00 – 15:00 часа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18. 11.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19. 12.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21. 12.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03. 01. 2016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ваканция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23. 01. 2016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27. 01.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30. 01.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43125"/>
            <a:ext cx="6819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Въведение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курса.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Въведение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JAVA.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конструкции 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рекурсия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ориентирано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Обработка на грешки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изключения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обработка на 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(лист, сет, речник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Структури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(стек, опашка).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Дървета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графи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Шаблони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дизайн.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Многонишково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Качествен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Изграждане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практически проект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Работа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екип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съвместен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проект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Преговор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подготовка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изпит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Георгиев Сестримски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sestrimski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soft-intellect [dot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] com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Курс по програмиране на JAVA</vt:lpstr>
      <vt:lpstr>Цели на курса</vt:lpstr>
      <vt:lpstr>Провеждане часовете в курса</vt:lpstr>
      <vt:lpstr>Провеждане часовете в курса</vt:lpstr>
      <vt:lpstr>План-програма на курса</vt:lpstr>
      <vt:lpstr>План-програма на курса</vt:lpstr>
      <vt:lpstr>План-програма на курса</vt:lpstr>
      <vt:lpstr>За лектора</vt:lpstr>
      <vt:lpstr>За академията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19</cp:revision>
  <dcterms:created xsi:type="dcterms:W3CDTF">2015-03-24T20:13:30Z</dcterms:created>
  <dcterms:modified xsi:type="dcterms:W3CDTF">2015-11-29T11:23:44Z</dcterms:modified>
</cp:coreProperties>
</file>