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gitext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по-стара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http://sourceforge.net/projects/gitextensions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конфликти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1.4)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Extensions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1.5)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account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свое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 името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java-course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поканете вашия преподавател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1.6)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README.md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файл 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описание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141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21</cp:revision>
  <dcterms:created xsi:type="dcterms:W3CDTF">2015-03-24T20:13:30Z</dcterms:created>
  <dcterms:modified xsi:type="dcterms:W3CDTF">2015-11-29T11:26:30Z</dcterms:modified>
</cp:coreProperties>
</file>