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59" r:id="rId6"/>
    <p:sldId id="271" r:id="rId7"/>
    <p:sldId id="262" r:id="rId8"/>
    <p:sldId id="288" r:id="rId9"/>
    <p:sldId id="289" r:id="rId10"/>
    <p:sldId id="277" r:id="rId11"/>
    <p:sldId id="278" r:id="rId12"/>
    <p:sldId id="291" r:id="rId13"/>
    <p:sldId id="272" r:id="rId14"/>
    <p:sldId id="263" r:id="rId15"/>
    <p:sldId id="273" r:id="rId16"/>
    <p:sldId id="274" r:id="rId17"/>
    <p:sldId id="275" r:id="rId18"/>
    <p:sldId id="264" r:id="rId19"/>
    <p:sldId id="276" r:id="rId20"/>
    <p:sldId id="283" r:id="rId21"/>
    <p:sldId id="279" r:id="rId22"/>
    <p:sldId id="280" r:id="rId23"/>
    <p:sldId id="281" r:id="rId24"/>
    <p:sldId id="282" r:id="rId25"/>
    <p:sldId id="284" r:id="rId26"/>
    <p:sldId id="285" r:id="rId27"/>
    <p:sldId id="268" r:id="rId28"/>
    <p:sldId id="269" r:id="rId29"/>
    <p:sldId id="290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на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програмирането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Аритметични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83" y="2347783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434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събира 2 числа и резултата го умножава по трето число.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Отпечатайте резултата на конзолата.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77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default: 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Immutable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непроменим)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Низовете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1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класове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наследяват типа (класа)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bject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може да съхранява променливи от всякакъв тип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практиката програмистите избягват да използват 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2/Variable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83" y="2209800"/>
            <a:ext cx="5196017" cy="29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9812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стойностни примитивни типове имат своето представяне като референтен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разлика от примитивните типове, тези могат да бъдат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Integer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float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double – 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Boolean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Информацията, която се намира в паметта  на компютъра, се съхранява в променливи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 имат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Типовете променили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са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стойностни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референтни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Променливите съществуват в определен обхват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0353" y="1066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2" descr="http://www.kiwikidsnews.co.nz/games/wp-content/thumbs/custom/I/Integers_1_large.jpgv1296765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3031525" cy="23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== - равно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!= - различно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&lt; - по-малко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&gt; - по-голямо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&lt;=  - по-малко или равно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&gt;= - по-голямо или равно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от сравнението винаги е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bg-BG" dirty="0">
                <a:solidFill>
                  <a:schemeClr val="accent6"/>
                </a:solidFill>
              </a:rPr>
              <a:t>с</a:t>
            </a:r>
            <a:r>
              <a:rPr lang="bg-BG" dirty="0" smtClean="0">
                <a:solidFill>
                  <a:schemeClr val="accent6"/>
                </a:solidFill>
              </a:rPr>
              <a:t>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93845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>
                <a:solidFill>
                  <a:schemeClr val="accent6"/>
                </a:solidFill>
              </a:rPr>
              <a:t>Демонстрация на </a:t>
            </a:r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71800"/>
            <a:ext cx="562519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Писането на конзолата се осъществява с помощта на функциите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Ченето от конзолата се осъществява с помощта на класа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получи стойност различна от очакваната се генерира грешка</a:t>
            </a:r>
          </a:p>
        </p:txBody>
      </p:sp>
    </p:spTree>
    <p:extLst>
      <p:ext uri="{BB962C8B-B14F-4D97-AF65-F5344CB8AC3E}">
        <p14:creationId xmlns:p14="http://schemas.microsoft.com/office/powerpoint/2010/main" val="5417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chriswrites.com/wp-content/uploads/512-term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2.1)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две числа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плаваща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запетая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ширината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Пресметнете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лицето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я изведете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2.2)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две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Опитайте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размените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техните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2.3)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Компания се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нуждае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от система за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съхранение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на информация за служители. 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изисква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следната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информация: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Фамилия,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(0, 120), пол (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еднобуквен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'м' или 'ж'), ЕГН, телефон. Подберете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подходящите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декларирайте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Прочетете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нужната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иформация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служител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и след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2.4)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Декларирайте променлива от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и отпечатайте следния стринг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“I will read the “Harry Potter” book collection.” 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2.5)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четири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 от тип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сума.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2.6)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радиуса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r”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кръг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периметър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лице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2.7)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се дели на 5 и на 7 без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2.8)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е четно или нечетно.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2.9)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проргама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2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целочислени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 за вход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остатъка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делението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2.10)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две цели числа -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страната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височината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триъгълник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Пресметнете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лицето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триъгълник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я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arenR" startAt="5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Променливата е контейнер на информация, която може да сменя стойността си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Именуване на променливите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Деклариране на променливи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Присвояване на променливи – извършва се с оператора „равно“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променливи </a:t>
            </a:r>
            <a:r>
              <a:rPr lang="bg-BG" dirty="0">
                <a:solidFill>
                  <a:schemeClr val="accent6"/>
                </a:solidFill>
              </a:rPr>
              <a:t>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86454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[-32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768, +32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767]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[-2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147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483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648, +2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147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48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647]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[-9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223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372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036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854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775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808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+9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223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372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036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854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775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807]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‘\u0000’, [0, +65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535]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3153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083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4" descr="http://aas9.in/wp-content/uploads/2013/04/jav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249562" cy="29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литерали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литерали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Символни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Литерали за символен низ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www.f5java.com/images/java-tutorial-example-of-literal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347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12447</TotalTime>
  <Words>924</Words>
  <Application>Microsoft Office PowerPoint</Application>
  <PresentationFormat>On-screen Show (4:3)</PresentationFormat>
  <Paragraphs>115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Основи на JAVA</vt:lpstr>
      <vt:lpstr>Променливи в JAVA</vt:lpstr>
      <vt:lpstr>Променливи в JAVA</vt:lpstr>
      <vt:lpstr>PowerPoint Presentation</vt:lpstr>
      <vt:lpstr>Примитивни типове данни</vt:lpstr>
      <vt:lpstr>Видове примитивни типове</vt:lpstr>
      <vt:lpstr>Демонстрация на примитивни типове</vt:lpstr>
      <vt:lpstr>Литерали</vt:lpstr>
      <vt:lpstr>Демонстрация на литерали</vt:lpstr>
      <vt:lpstr>Аритметични оператори в JAVA</vt:lpstr>
      <vt:lpstr>PowerPoint Presentation</vt:lpstr>
      <vt:lpstr>Задача</vt:lpstr>
      <vt:lpstr>Референтни типове данни</vt:lpstr>
      <vt:lpstr>Тип String в JAVA</vt:lpstr>
      <vt:lpstr>Демонстрация на String в JAVA</vt:lpstr>
      <vt:lpstr>Тип Object в JAVA</vt:lpstr>
      <vt:lpstr>Демонстрация на Object в JAVA</vt:lpstr>
      <vt:lpstr>Референтно представяне на  примитивните типове</vt:lpstr>
      <vt:lpstr>PowerPoint Presentation</vt:lpstr>
      <vt:lpstr>PowerPoint Presentation</vt:lpstr>
      <vt:lpstr>Сравнение в JAVA</vt:lpstr>
      <vt:lpstr>Демонстрация на сравнение в JAVA</vt:lpstr>
      <vt:lpstr>Логически оператори в JAVA</vt:lpstr>
      <vt:lpstr>PowerPoint Presentation</vt:lpstr>
      <vt:lpstr>Четене и писане в конзолата</vt:lpstr>
      <vt:lpstr>PowerPoint Presentation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46</cp:revision>
  <dcterms:created xsi:type="dcterms:W3CDTF">2015-03-24T20:13:30Z</dcterms:created>
  <dcterms:modified xsi:type="dcterms:W3CDTF">2015-11-29T11:29:24Z</dcterms:modified>
</cp:coreProperties>
</file>