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08" r:id="rId9"/>
    <p:sldId id="301" r:id="rId10"/>
    <p:sldId id="302" r:id="rId11"/>
    <p:sldId id="304" r:id="rId12"/>
    <p:sldId id="307" r:id="rId13"/>
    <p:sldId id="294" r:id="rId14"/>
    <p:sldId id="305" r:id="rId15"/>
    <p:sldId id="306" r:id="rId16"/>
    <p:sldId id="295" r:id="rId17"/>
    <p:sldId id="309" r:id="rId18"/>
    <p:sldId id="268" r:id="rId19"/>
    <p:sldId id="269" r:id="rId20"/>
    <p:sldId id="290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цели числа и символи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реални типове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референции и обекти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ИЛИ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05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несъкратени 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824163"/>
            <a:ext cx="5610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3.1.1)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показва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знака (+ или -)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частното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числа, без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3.1.2)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по-голямото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от две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3.1.3)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три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3.1.4)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3.1.5)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цели числа.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образуван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въведените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3.1.6)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1;3],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4;6],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7;9],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3.1.7)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3.1.8)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въвеждането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куефициентите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a, b и c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квардратно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уравнение ax2+bc+c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корени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3.1.9)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пет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3.1.10)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преобразува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дадено число в интервала [0,999] в текст,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съответващ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английското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произношение. Пример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0 -&gt;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zero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eleven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81 -&gt;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eighty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817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hundred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seventeen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е четно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нечетно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Odd”;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нечетено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Odd”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 Ако числото е нула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Zero”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 -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 - различно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 - по-малко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 - по-голямо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  - по-малко или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 - по-голямо или равно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11942</TotalTime>
  <Words>799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Оператори за сравнение</vt:lpstr>
      <vt:lpstr>Оператори за сравнение</vt:lpstr>
      <vt:lpstr>Логически оператори в JAVA</vt:lpstr>
      <vt:lpstr>Демонстрация на несъкратени логически оператори в JAVA</vt:lpstr>
      <vt:lpstr>Конструкция SWICH</vt:lpstr>
      <vt:lpstr>Конструкция SWICH</vt:lpstr>
      <vt:lpstr>Използване на множество етикети</vt:lpstr>
      <vt:lpstr>Демонстрация на конструкцията SWICH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50</cp:revision>
  <dcterms:created xsi:type="dcterms:W3CDTF">2015-03-24T20:13:30Z</dcterms:created>
  <dcterms:modified xsi:type="dcterms:W3CDTF">2015-11-29T11:31:19Z</dcterms:modified>
</cp:coreProperties>
</file>