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13" r:id="rId12"/>
    <p:sldId id="320" r:id="rId13"/>
    <p:sldId id="326" r:id="rId14"/>
    <p:sldId id="327" r:id="rId15"/>
    <p:sldId id="324" r:id="rId16"/>
    <p:sldId id="307" r:id="rId17"/>
    <p:sldId id="315" r:id="rId18"/>
    <p:sldId id="325" r:id="rId19"/>
    <p:sldId id="317" r:id="rId20"/>
    <p:sldId id="316" r:id="rId21"/>
    <p:sldId id="318" r:id="rId22"/>
    <p:sldId id="268" r:id="rId23"/>
    <p:sldId id="290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вложени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в друг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вложени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цикли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внимава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понижаване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бързодействието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Често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вероятности и 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вложените цикли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faisal.comoj.com/images/bloguseimages/Nested-For-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8988"/>
            <a:ext cx="2438400" cy="25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начина: 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467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3.2.1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3.2.2)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3.2.3)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3.2.4)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3.2.5)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 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12047</TotalTime>
  <Words>515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Цикълът FOR () {…}</vt:lpstr>
      <vt:lpstr>Вложени цикли</vt:lpstr>
      <vt:lpstr>Вложени цикли</vt:lpstr>
      <vt:lpstr>Демо на вложените цикли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64</cp:revision>
  <dcterms:created xsi:type="dcterms:W3CDTF">2015-03-24T20:13:30Z</dcterms:created>
  <dcterms:modified xsi:type="dcterms:W3CDTF">2015-11-29T11:33:13Z</dcterms:modified>
</cp:coreProperties>
</file>