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308" r:id="rId3"/>
    <p:sldId id="322" r:id="rId4"/>
    <p:sldId id="323" r:id="rId5"/>
    <p:sldId id="324" r:id="rId6"/>
    <p:sldId id="325" r:id="rId7"/>
    <p:sldId id="327" r:id="rId8"/>
    <p:sldId id="341" r:id="rId9"/>
    <p:sldId id="347" r:id="rId10"/>
    <p:sldId id="329" r:id="rId11"/>
    <p:sldId id="328" r:id="rId12"/>
    <p:sldId id="309" r:id="rId13"/>
    <p:sldId id="321" r:id="rId14"/>
    <p:sldId id="310" r:id="rId15"/>
    <p:sldId id="330" r:id="rId16"/>
    <p:sldId id="334" r:id="rId17"/>
    <p:sldId id="335" r:id="rId18"/>
    <p:sldId id="336" r:id="rId19"/>
    <p:sldId id="345" r:id="rId20"/>
    <p:sldId id="339" r:id="rId21"/>
    <p:sldId id="340" r:id="rId22"/>
    <p:sldId id="337" r:id="rId23"/>
    <p:sldId id="343" r:id="rId24"/>
    <p:sldId id="342" r:id="rId25"/>
    <p:sldId id="344" r:id="rId26"/>
    <p:sldId id="346" r:id="rId27"/>
    <p:sldId id="338" r:id="rId28"/>
    <p:sldId id="348" r:id="rId29"/>
    <p:sldId id="268" r:id="rId30"/>
    <p:sldId id="333" r:id="rId31"/>
    <p:sldId id="290" r:id="rId32"/>
    <p:sldId id="349" r:id="rId33"/>
    <p:sldId id="331" r:id="rId34"/>
    <p:sldId id="332" r:id="rId35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35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909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22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909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23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909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24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909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25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909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26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909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Последователност от данни и матрици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едномерни масиви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C:\Users\sestr_000\Desktop\Array in Java Comparisi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61663"/>
            <a:ext cx="60960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84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Граници на масив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Излизане от границите на масив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ArrayIndexOutOfBoundsException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70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Цикълът </a:t>
            </a:r>
            <a:r>
              <a:rPr lang="en-US" dirty="0" smtClean="0">
                <a:solidFill>
                  <a:schemeClr val="accent6"/>
                </a:solidFill>
              </a:rPr>
              <a:t>FOR-EACH 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foreach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итерира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върху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всички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дадена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колекция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Може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итерира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върху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масиви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колекции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вякакав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тип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43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Цикълът </a:t>
            </a:r>
            <a:r>
              <a:rPr lang="en-US" dirty="0" smtClean="0">
                <a:solidFill>
                  <a:schemeClr val="accent6"/>
                </a:solidFill>
              </a:rPr>
              <a:t>FOR-EACH </a:t>
            </a:r>
            <a:r>
              <a:rPr lang="en-US" dirty="0">
                <a:solidFill>
                  <a:schemeClr val="accent6"/>
                </a:solidFill>
              </a:rPr>
              <a:t>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for (Type element : collection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цикъла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19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цикъла</a:t>
            </a:r>
            <a:r>
              <a:rPr lang="en-US" dirty="0" smtClean="0">
                <a:solidFill>
                  <a:schemeClr val="accent6"/>
                </a:solidFill>
              </a:rPr>
              <a:t> FOR-EACH() </a:t>
            </a:r>
            <a:r>
              <a:rPr lang="en-US" dirty="0">
                <a:solidFill>
                  <a:schemeClr val="accent6"/>
                </a:solidFill>
              </a:rPr>
              <a:t>{…}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www.dotnetperls.com/forea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064" y="2206410"/>
            <a:ext cx="3568665" cy="152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56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Прекопирайте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един масив от цели числа в друг масив. </a:t>
            </a:r>
          </a:p>
          <a:p>
            <a:pPr marL="0" indent="0">
              <a:buNone/>
            </a:pP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97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Многомерни 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Двумерни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масиви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или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матрици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[][]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arrayInTwoDimension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Тримерни масиви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[][][]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arrayInThreeDimension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21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Деклариране и </a:t>
            </a:r>
            <a:r>
              <a:rPr lang="bg-BG" dirty="0" err="1" smtClean="0">
                <a:solidFill>
                  <a:schemeClr val="accent6"/>
                </a:solidFill>
              </a:rPr>
              <a:t>заделяне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[][]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integerMatrix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float[][]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floatMatrix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String[][][]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threeDimension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8897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Инициализация на масив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Литерал за инициализация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[][]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{</a:t>
            </a:r>
          </a:p>
          <a:p>
            <a:pPr marL="400050" lvl="1" indent="0">
              <a:buNone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{1, 2, 3},</a:t>
            </a:r>
          </a:p>
          <a:p>
            <a:pPr marL="400050" lvl="1" indent="0">
              <a:buNone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{4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, 5, 6</a:t>
            </a: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},</a:t>
            </a:r>
          </a:p>
          <a:p>
            <a:pPr marL="400050" lvl="1" indent="0">
              <a:buNone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{7, 8, 9}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};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64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Инициализация на масив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Литерал за инициализация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[][]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{</a:t>
            </a:r>
          </a:p>
          <a:p>
            <a:pPr marL="400050" lvl="1" indent="0">
              <a:buNone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{1, 2, 3},</a:t>
            </a:r>
          </a:p>
          <a:p>
            <a:pPr marL="400050" lvl="1" indent="0">
              <a:buNone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{55, 56, 57, 58, 59},</a:t>
            </a:r>
          </a:p>
          <a:p>
            <a:pPr marL="400050" lvl="1" indent="0">
              <a:buNone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{111, 112}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};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69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представлява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подреден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списък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съхранява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една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променлива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но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съдържа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множество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стойности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Достъпът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до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елементите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осъществява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 индекс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Индексите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започват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Вградената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стойност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length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връща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броя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String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променливите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вътрешно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също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представляват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83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Инициализация на масив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[][]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integerMatrix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= new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[3][5];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float[][]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floatMatrix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= new float[2][7];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String[][][]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threeDimension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= new String[3][3][3];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2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Двумерните масиви - представяне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6146" name="Picture 2" descr="http://goose.ycp.edu/~dhovemey/fall2011/cs201/notes/figures/array-2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81200"/>
            <a:ext cx="5257800" cy="351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31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Достъп до елементите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7	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9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5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new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[2][2];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[0][0] = 7;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[0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][1] = 1;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[1][0]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=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9;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[1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][1]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=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5;	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55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Достъп до елементите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7	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9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5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zeroZero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[0][0];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zeroOne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[0][1];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oneZero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[1][0];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oneOne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[1][1];	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07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Двумерни масиви в паметта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27250"/>
            <a:ext cx="7179996" cy="374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939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Дължина на масивите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matrix[][] = new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[5][3];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matrix.length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връща дължината на първото измерение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matrix[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].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length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– връща дължината на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тото измерение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50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Дължина на масивите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[][]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lvl="1" indent="0">
              <a:buNone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	{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55, 56, 57, 58, 59</a:t>
            </a: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},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lvl="1" indent="0">
              <a:buNone/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1, 2, 3</a:t>
            </a: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},</a:t>
            </a:r>
          </a:p>
          <a:p>
            <a:pPr marL="0" lvl="1" indent="0">
              <a:buNone/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111, 112}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};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ourArray.length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 3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[0].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length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5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[1].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length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3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[2].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length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2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96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многомерните масиви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8194" name="Picture 2" descr="http://www.willamette.edu/~gorr/classes/cs231/lectures/chapter9/array2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905000"/>
            <a:ext cx="5029200" cy="386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63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която пълни двумерен масив с размер 4х4. Пълненето става хоризонтално.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Обходете повторно матрицата и умножете всички нечетни числа по 2, така че всички числа да станат </a:t>
            </a:r>
            <a:r>
              <a:rPr lang="bg-BG" smtClean="0">
                <a:solidFill>
                  <a:schemeClr val="bg1">
                    <a:lumMod val="95000"/>
                  </a:schemeClr>
                </a:solidFill>
              </a:rPr>
              <a:t>четни или 0.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48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съвкупност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променливи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които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наричаме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Всички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от един 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същи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тип, независимо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това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дали е примитивен или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референтен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Масивите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могат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бъдат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едномерни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многомерни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Масивите са </a:t>
            </a: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реферетни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типове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1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4.1)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програма, която намира сбора на всичките четни елементи в масив.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4.2)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програма, която попълва числата на </a:t>
            </a:r>
            <a:r>
              <a:rPr lang="bg-BG" sz="2400" dirty="0" err="1" smtClean="0">
                <a:solidFill>
                  <a:schemeClr val="bg1">
                    <a:lumMod val="95000"/>
                  </a:schemeClr>
                </a:solidFill>
              </a:rPr>
              <a:t>Фибоначи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в масив. Потребител въвежда колко да е голям масива.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4.3)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която създава масив с 10 елемента от целочислен тип и инициализира елементите със стойност индекса  умножен по 10.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11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239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4.4)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принтира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екрана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числата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от 30 до 1 в обратен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ред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подредени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в 5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реда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и 6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колони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4.5)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програма, която претърсва масив чрез двоично търсене (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binary search)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и връща индекса на първото намерено число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sz="4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4.6)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сортира масив по метода на мехурчето (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bubble sort)</a:t>
            </a:r>
            <a:endParaRPr lang="en-US" sz="4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23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239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4.7)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търси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число в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масив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от числа и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връща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индекса на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първото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намерено число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4.8)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която проверява дали един масив е симетричен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bg-BG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4.9)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програма, която обръща стойностите на един масив.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4.10)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приема от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2 числа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и b (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b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&gt;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) и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изкарва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екрана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всички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числа от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до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b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които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се делят на 3 без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остатък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83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4.11)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програма, която попълва квадратна матрица: първо вертикално, след това хоризонтално. Потребителя въвежда размерност на матрицата.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пример:</a:t>
            </a:r>
            <a:r>
              <a:rPr lang="ru-RU" sz="4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 1	5 	8	13</a:t>
            </a:r>
          </a:p>
          <a:p>
            <a:pPr marL="0" indent="0">
              <a:buNone/>
            </a:pPr>
            <a:r>
              <a:rPr lang="ru-RU" sz="4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	  2	6	10	14</a:t>
            </a:r>
          </a:p>
          <a:p>
            <a:pPr marL="0" indent="0">
              <a:buNone/>
            </a:pP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		  3	7	11	15</a:t>
            </a:r>
          </a:p>
          <a:p>
            <a:pPr marL="0" indent="0">
              <a:buNone/>
            </a:pPr>
            <a:r>
              <a:rPr lang="ru-RU" sz="4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	  4	8	12	16</a:t>
            </a: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9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smtClean="0">
                <a:solidFill>
                  <a:schemeClr val="bg1">
                    <a:lumMod val="95000"/>
                  </a:schemeClr>
                </a:solidFill>
              </a:rPr>
              <a:t>4.12)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програма, която попълва квадратна матрица спираловидно по посока на часовниковата страна. Потребителя въвежда размерност на матрицата.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пример:</a:t>
            </a:r>
            <a:r>
              <a:rPr lang="ru-RU" sz="4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 1	2 	3	4</a:t>
            </a:r>
          </a:p>
          <a:p>
            <a:pPr marL="0" indent="0">
              <a:buNone/>
            </a:pPr>
            <a:r>
              <a:rPr lang="ru-RU" sz="4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	 12	13	14	5</a:t>
            </a:r>
          </a:p>
          <a:p>
            <a:pPr marL="0" indent="0">
              <a:buNone/>
            </a:pP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		 11	16	15	6</a:t>
            </a:r>
          </a:p>
          <a:p>
            <a:pPr marL="0" indent="0">
              <a:buNone/>
            </a:pPr>
            <a:r>
              <a:rPr lang="ru-RU" sz="4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	 10	9	8	7</a:t>
            </a: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22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Деклариране и </a:t>
            </a:r>
            <a:r>
              <a:rPr lang="bg-BG" dirty="0" err="1" smtClean="0">
                <a:solidFill>
                  <a:schemeClr val="accent6"/>
                </a:solidFill>
              </a:rPr>
              <a:t>заделяне</a:t>
            </a:r>
            <a:r>
              <a:rPr lang="bg-BG" dirty="0" smtClean="0">
                <a:solidFill>
                  <a:schemeClr val="accent6"/>
                </a:solidFill>
              </a:rPr>
              <a:t> на 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Деклариране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масив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76600"/>
            <a:ext cx="7315200" cy="218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501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Деклариране и </a:t>
            </a:r>
            <a:r>
              <a:rPr lang="bg-BG" dirty="0" err="1" smtClean="0">
                <a:solidFill>
                  <a:schemeClr val="accent6"/>
                </a:solidFill>
              </a:rPr>
              <a:t>заделяне</a:t>
            </a:r>
            <a:r>
              <a:rPr lang="bg-BG" dirty="0" smtClean="0">
                <a:solidFill>
                  <a:schemeClr val="accent6"/>
                </a:solidFill>
              </a:rPr>
              <a:t> на 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Заделяне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на масив – чрез оператор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new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new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[6];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3" y="3194697"/>
            <a:ext cx="7088187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977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Инициализация на масив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Литерал за инициализация на масив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{1, 2, 3, 4, 5, 6};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3286141"/>
            <a:ext cx="7089574" cy="2124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158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Достъп до елементите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Литерал за инициализация на масив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new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[6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[1] = 5;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[4] = 8;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0525"/>
            <a:ext cx="7088187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46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Достъп до елементите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a 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b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[4];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0525"/>
            <a:ext cx="7088187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242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Дължина на масивите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new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[4];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.length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връща дължината на масива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67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12820</TotalTime>
  <Words>764</Words>
  <Application>Microsoft Office PowerPoint</Application>
  <PresentationFormat>On-screen Show (4:3)</PresentationFormat>
  <Paragraphs>148</Paragraphs>
  <Slides>34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Wingdings</vt:lpstr>
      <vt:lpstr>Office Theme</vt:lpstr>
      <vt:lpstr>Масиви</vt:lpstr>
      <vt:lpstr>Масиви</vt:lpstr>
      <vt:lpstr>Масиви</vt:lpstr>
      <vt:lpstr>Деклариране и заделяне на масиви</vt:lpstr>
      <vt:lpstr>Деклариране и заделяне на масиви</vt:lpstr>
      <vt:lpstr>Инициализация на масив</vt:lpstr>
      <vt:lpstr>Достъп до елементите</vt:lpstr>
      <vt:lpstr>Достъп до елементите</vt:lpstr>
      <vt:lpstr>Дължина на масивите</vt:lpstr>
      <vt:lpstr>Демо на едномерни масиви</vt:lpstr>
      <vt:lpstr>Граници на масив</vt:lpstr>
      <vt:lpstr>Цикълът FOR-EACH () {…}</vt:lpstr>
      <vt:lpstr>Цикълът FOR-EACH () {…}</vt:lpstr>
      <vt:lpstr>Демо на цикъла FOR-EACH() {…}</vt:lpstr>
      <vt:lpstr>Задача</vt:lpstr>
      <vt:lpstr>Многомерни масиви</vt:lpstr>
      <vt:lpstr>Деклариране и заделяне</vt:lpstr>
      <vt:lpstr>Инициализация на масив</vt:lpstr>
      <vt:lpstr>Инициализация на масив</vt:lpstr>
      <vt:lpstr>Инициализация на масив</vt:lpstr>
      <vt:lpstr>Двумерните масиви - представяне</vt:lpstr>
      <vt:lpstr>Достъп до елементите</vt:lpstr>
      <vt:lpstr>Достъп до елементите</vt:lpstr>
      <vt:lpstr>Двумерни масиви в паметта</vt:lpstr>
      <vt:lpstr>Дължина на масивите</vt:lpstr>
      <vt:lpstr>Дължина на масивите</vt:lpstr>
      <vt:lpstr>Демо на многомерните масиви</vt:lpstr>
      <vt:lpstr>Задача</vt:lpstr>
      <vt:lpstr>Въпроси</vt:lpstr>
      <vt:lpstr>Задачи за домашна работа</vt:lpstr>
      <vt:lpstr>Задачи за домашна работа</vt:lpstr>
      <vt:lpstr>Задачи за домашна работа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84</cp:revision>
  <dcterms:created xsi:type="dcterms:W3CDTF">2015-03-24T20:13:30Z</dcterms:created>
  <dcterms:modified xsi:type="dcterms:W3CDTF">2015-11-29T11:35:18Z</dcterms:modified>
</cp:coreProperties>
</file>