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364" r:id="rId4"/>
    <p:sldId id="322" r:id="rId5"/>
    <p:sldId id="360" r:id="rId6"/>
    <p:sldId id="359" r:id="rId7"/>
    <p:sldId id="357" r:id="rId8"/>
    <p:sldId id="358" r:id="rId9"/>
    <p:sldId id="323" r:id="rId10"/>
    <p:sldId id="356" r:id="rId11"/>
    <p:sldId id="365" r:id="rId12"/>
    <p:sldId id="366" r:id="rId13"/>
    <p:sldId id="367" r:id="rId14"/>
    <p:sldId id="362" r:id="rId15"/>
    <p:sldId id="363" r:id="rId16"/>
    <p:sldId id="350" r:id="rId17"/>
    <p:sldId id="361" r:id="rId18"/>
    <p:sldId id="351" r:id="rId19"/>
    <p:sldId id="330" r:id="rId20"/>
    <p:sldId id="352" r:id="rId21"/>
    <p:sldId id="355" r:id="rId22"/>
    <p:sldId id="353" r:id="rId23"/>
    <p:sldId id="354" r:id="rId24"/>
    <p:sldId id="268" r:id="rId25"/>
    <p:sldId id="333" r:id="rId26"/>
    <p:sldId id="290" r:id="rId27"/>
    <p:sldId id="368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4.12.2015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Класове и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Съвременно програмиране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основен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принцип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ООП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друг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този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начин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наследникът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базовия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Наследяването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вида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притежават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общи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характеристики,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но 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напълно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еднакви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JAVA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само един базов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Членовете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protected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наследниците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дума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наследяване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extends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наследяване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74" y="2514600"/>
            <a:ext cx="3926935" cy="340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2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9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Основна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цел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свойствата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е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осигурят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Капсулацията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скриването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физическото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представяне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един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четене на стойността от свойството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getter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Метод за промяна на стойността на свойството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setter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свойства (</a:t>
            </a:r>
            <a:r>
              <a:rPr lang="bg-BG" dirty="0" err="1" smtClean="0">
                <a:solidFill>
                  <a:schemeClr val="accent6"/>
                </a:solidFill>
              </a:rPr>
              <a:t>капсулация</a:t>
            </a:r>
            <a:r>
              <a:rPr lang="bg-BG" dirty="0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www.tutorial4us.com/java/images/encapsulation/encaps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648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7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Това са именувани групи класове, които са логически свързани и се съхраняват в отделни файлове в една и съща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директория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Прието е името на папката да съвпада с името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пакета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Вложени пакети – освен класове, пакетите могат да съдържат в себе си други пакети. Символът за навлизане е йерархията 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точка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package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Включване на пакет: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import &lt;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package_name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&gt;;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определя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дали те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видими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извън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КАПСУЛАЦИЯТА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JAVA съществуват 4 нива на достъп: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public – видим за всички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no modifier (default)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въдим само в същия пакет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protected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– видим само за наследниците на класа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privatе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– видим само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рамките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35714"/>
              </p:ext>
            </p:extLst>
          </p:nvPr>
        </p:nvGraphicFramePr>
        <p:xfrm>
          <a:off x="457200" y="2133600"/>
          <a:ext cx="8305801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206"/>
                <a:gridCol w="1365594"/>
                <a:gridCol w="1469423"/>
                <a:gridCol w="1753384"/>
                <a:gridCol w="1349194"/>
              </a:tblGrid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Modifier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Package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Subclass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World</a:t>
                      </a:r>
                      <a:endParaRPr lang="en-US" sz="18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public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protected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no modifier</a:t>
                      </a:r>
                      <a:endParaRPr lang="en-US" sz="1800" b="1" i="1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private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>
                          <a:effectLst/>
                        </a:rPr>
                        <a:t>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пакети и нива на достъп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icons.iconarchive.com/icons/arrioch/office-dock/256/Color-MS-Acces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96601"/>
            <a:ext cx="2474912" cy="24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59" y="2769978"/>
            <a:ext cx="2115535" cy="206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4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e-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mail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Капсулирайте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2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800100" lvl="2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Години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800100" lvl="2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Еmail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функция,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човека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3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Person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Представят шаблон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Описват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данните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определен тип и начините за работа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тях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структурата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всеки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е в отделен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файл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static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дефиницията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а не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Нямат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нестатичните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и функции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Статичните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използват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без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създаден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8229600" cy="1219200"/>
          </a:xfrm>
        </p:spPr>
        <p:txBody>
          <a:bodyPr>
            <a:no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статични членове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1.behance.net/rendition/modules/64701125/disp/7d30ccd9469d9a994613894200fac8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44" y="3247277"/>
            <a:ext cx="4825255" cy="20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1981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5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JAVA представят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чиито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не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време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изпълнение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Декларират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final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всякакъв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- 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www.ericharshbarger.org/dice/math_consta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495800" cy="29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</a:t>
            </a:r>
            <a:r>
              <a:rPr lang="en-US" sz="3000" dirty="0" smtClean="0">
                <a:solidFill>
                  <a:schemeClr val="accent6"/>
                </a:solidFill>
              </a:rPr>
              <a:t>6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6.1) 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клас 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Cat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 в две полета за име и години. Нека класа да има метод 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, който да съобщава името и годините на котката. Направете масив от 10 котки и извикайте метода </a:t>
            </a: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Say()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 на всяка една котка</a:t>
            </a:r>
            <a:r>
              <a:rPr lang="bg-BG" sz="21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6.2)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цена.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Automobile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допълнително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разход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гориво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SUV,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налседява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дали джипа е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високопроходим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 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от тип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Car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въведете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в него 5 коли и 5 джипа. </a:t>
            </a:r>
            <a:endParaRPr lang="ru-RU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Сортирайте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 цена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конкретната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кола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ru-RU" sz="2100" dirty="0" smtClean="0">
                <a:solidFill>
                  <a:srgbClr val="FF0000"/>
                </a:solidFill>
              </a:rPr>
              <a:t>*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ru-RU" sz="21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6.3)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абсрактен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информация за артикул в магазин - цена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дали е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наличен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Реализирайте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класове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месо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зеленчуци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плодове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напитки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десерти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 2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уникални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полета,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характеризират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артикула.</a:t>
            </a: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6.4)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 магазин,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адрес 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магазина,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Stock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(от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горната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задача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). </a:t>
            </a:r>
          </a:p>
          <a:p>
            <a:pPr marL="0" indent="0">
              <a:buNone/>
            </a:pP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Добавете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2 метода -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добавяне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на продукт и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отбелязване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на продукт, че е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изчерпан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100" dirty="0" smtClean="0">
                <a:solidFill>
                  <a:srgbClr val="FF0000"/>
                </a:solidFill>
              </a:rPr>
              <a:t>*</a:t>
            </a:r>
            <a:endParaRPr lang="en-US" sz="2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bg1">
                    <a:lumMod val="95000"/>
                  </a:schemeClr>
                </a:solidFill>
              </a:rPr>
              <a:t>6.5)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Напрате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конвертира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градуси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Целзий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във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Ференхайт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21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6.6)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базовите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характеристики за един работник: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часове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работа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месечна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заплата.</a:t>
            </a:r>
          </a:p>
          <a:p>
            <a:pPr marL="0" indent="0">
              <a:buNone/>
            </a:pP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Policeman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 за ранга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полицай.</a:t>
            </a:r>
          </a:p>
          <a:p>
            <a:pPr marL="0" indent="0">
              <a:buNone/>
            </a:pP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100" dirty="0" err="1" smtClean="0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1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Doctor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наследява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Employee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добавя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полета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нощни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целодневни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дежурства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месец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get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set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както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извеждане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информацията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sz="21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1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21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Класовете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Полета (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Свойства 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properties)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(функции)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Конструктори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Константи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Др</a:t>
            </a:r>
            <a:r>
              <a:rPr lang="bg-BG" dirty="0" err="1">
                <a:solidFill>
                  <a:schemeClr val="bg1">
                    <a:lumMod val="95000"/>
                  </a:schemeClr>
                </a:solidFill>
              </a:rPr>
              <a:t>уги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 се с ключовата дума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инстанции на определен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Инстанцирането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един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клас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става с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ключовата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дума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класа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създават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посредством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функцията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конструктор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частта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кода,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вътрешните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полета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чрез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операторът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this</a:t>
            </a:r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Конструктори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Конструктора е специална функция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която създава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обект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Конструкторите могат да имат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клас може да има произволен брой конструктори, но те трябва да са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различни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 с конструктор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public class Animal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public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Animal(){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this.name = “Rex”;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this.age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Създаване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new Animal();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променливата се записва само референция към обекта (неговия адрес в паметта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стека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(Stack)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пази само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референцията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Стойността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полетата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обекта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записва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динамичната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памет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Освобождаване на обекти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Animal a = null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Занулявайки референцията към обект той вече не може да се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Когато всички референции към даден обект са занулени, разчитаме, че след пускането на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Garbage Collector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(система за почистване на паметта), нашия обект ще бъде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унищожен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класове и </a:t>
            </a:r>
            <a:r>
              <a:rPr lang="bg-BG" dirty="0" smtClean="0">
                <a:solidFill>
                  <a:schemeClr val="accent6"/>
                </a:solidFill>
              </a:rPr>
              <a:t>обекти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291137" cy="358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57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bg-BG" sz="3000" dirty="0" smtClean="0">
              <a:solidFill>
                <a:schemeClr val="accent6"/>
              </a:solidFill>
            </a:endParaRPr>
          </a:p>
          <a:p>
            <a:pPr algn="l"/>
            <a:r>
              <a:rPr lang="bg-BG" sz="3000" dirty="0" smtClean="0">
                <a:solidFill>
                  <a:schemeClr val="accent6"/>
                </a:solidFill>
              </a:rPr>
              <a:t>Пример: Е01</a:t>
            </a:r>
            <a:endParaRPr lang="bg-BG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13688</TotalTime>
  <Words>967</Words>
  <Application>Microsoft Office PowerPoint</Application>
  <PresentationFormat>On-screen Show (4:3)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Класове и обекти</vt:lpstr>
      <vt:lpstr>Класове</vt:lpstr>
      <vt:lpstr>Класове</vt:lpstr>
      <vt:lpstr>Обекти</vt:lpstr>
      <vt:lpstr>Конструктори</vt:lpstr>
      <vt:lpstr>Клас с конструктор</vt:lpstr>
      <vt:lpstr>Създаване на обекти</vt:lpstr>
      <vt:lpstr>Освобождаване на обекти</vt:lpstr>
      <vt:lpstr>Демо - класове и обекти</vt:lpstr>
      <vt:lpstr>Наследяване</vt:lpstr>
      <vt:lpstr>Демо - наследяване</vt:lpstr>
      <vt:lpstr>Свойства (Капсулация)</vt:lpstr>
      <vt:lpstr>Демо - свойства (капсулация)</vt:lpstr>
      <vt:lpstr>Пакети</vt:lpstr>
      <vt:lpstr>Пакети</vt:lpstr>
      <vt:lpstr>Нива на достъп</vt:lpstr>
      <vt:lpstr>Нива на достъп</vt:lpstr>
      <vt:lpstr>Демо – пакети и нива на достъп</vt:lpstr>
      <vt:lpstr>Задача</vt:lpstr>
      <vt:lpstr>Статични членове на класовете</vt:lpstr>
      <vt:lpstr>Демо - статични членове на класовете</vt:lpstr>
      <vt:lpstr>Константи</vt:lpstr>
      <vt:lpstr>Демо - константи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114</cp:revision>
  <dcterms:created xsi:type="dcterms:W3CDTF">2015-03-24T20:13:30Z</dcterms:created>
  <dcterms:modified xsi:type="dcterms:W3CDTF">2015-12-03T23:18:42Z</dcterms:modified>
</cp:coreProperties>
</file>