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2" autoAdjust="0"/>
    <p:restoredTop sz="94660"/>
  </p:normalViewPr>
  <p:slideViewPr>
    <p:cSldViewPr>
      <p:cViewPr varScale="1">
        <p:scale>
          <a:sx n="93" d="100"/>
          <a:sy n="93" d="100"/>
        </p:scale>
        <p:origin x="14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18.6.2015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18.6.2015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18.6.2015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18.6.2015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18.6.2015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Team Working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i="1" dirty="0" smtClean="0"/>
              <a:t>Практически проект – работа </a:t>
            </a:r>
            <a:r>
              <a:rPr lang="bg-BG" i="1" smtClean="0"/>
              <a:t>в екип</a:t>
            </a: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17206</TotalTime>
  <Words>8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Team Working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265</cp:revision>
  <dcterms:created xsi:type="dcterms:W3CDTF">2015-03-24T20:13:30Z</dcterms:created>
  <dcterms:modified xsi:type="dcterms:W3CDTF">2015-06-18T15:48:48Z</dcterms:modified>
</cp:coreProperties>
</file>