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96" r:id="rId4"/>
    <p:sldId id="297" r:id="rId5"/>
    <p:sldId id="298" r:id="rId6"/>
    <p:sldId id="299" r:id="rId7"/>
    <p:sldId id="300" r:id="rId8"/>
    <p:sldId id="293" r:id="rId9"/>
    <p:sldId id="308" r:id="rId10"/>
    <p:sldId id="301" r:id="rId11"/>
    <p:sldId id="302" r:id="rId12"/>
    <p:sldId id="303" r:id="rId13"/>
    <p:sldId id="304" r:id="rId14"/>
    <p:sldId id="307" r:id="rId15"/>
    <p:sldId id="294" r:id="rId16"/>
    <p:sldId id="305" r:id="rId17"/>
    <p:sldId id="306" r:id="rId18"/>
    <p:sldId id="295" r:id="rId19"/>
    <p:sldId id="309" r:id="rId20"/>
    <p:sldId id="268" r:id="rId21"/>
    <p:sldId id="269" r:id="rId22"/>
    <p:sldId id="290" r:id="rId23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94660"/>
  </p:normalViewPr>
  <p:slideViewPr>
    <p:cSldViewPr>
      <p:cViewPr varScale="1">
        <p:scale>
          <a:sx n="70" d="100"/>
          <a:sy n="70" d="100"/>
        </p:scale>
        <p:origin x="-135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29.4.2015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29.4.2015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29.4.2015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29.4.2015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29.4.2015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29.4.2015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29.4.2015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Условни конструкции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Управление на кода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Оператори за сравнение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800" dirty="0">
                <a:solidFill>
                  <a:schemeClr val="bg1">
                    <a:lumMod val="95000"/>
                  </a:schemeClr>
                </a:solidFill>
              </a:rPr>
              <a:t>Сравнението в 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JAVA</a:t>
            </a:r>
            <a:r>
              <a:rPr lang="bg-BG" sz="2800" dirty="0">
                <a:solidFill>
                  <a:schemeClr val="bg1">
                    <a:lumMod val="95000"/>
                  </a:schemeClr>
                </a:solidFill>
              </a:rPr>
              <a:t> се извършва с операторите за сравнение: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== - равно</a:t>
            </a:r>
            <a:endParaRPr lang="bg-BG" sz="2400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!= - различно</a:t>
            </a:r>
            <a:endParaRPr lang="bg-BG" sz="2400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&lt; - по-малко</a:t>
            </a:r>
            <a:endParaRPr lang="bg-BG" sz="2400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&gt; - по-голямо</a:t>
            </a:r>
            <a:endParaRPr lang="bg-BG" sz="2400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&lt;=  - по-малко или равно</a:t>
            </a:r>
            <a:endParaRPr lang="bg-BG" sz="2400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&gt;= - по-голямо или равно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>
                <a:solidFill>
                  <a:schemeClr val="bg1">
                    <a:lumMod val="95000"/>
                  </a:schemeClr>
                </a:solidFill>
              </a:rPr>
              <a:t>Резултатът от сравнението винаги е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</a:rPr>
              <a:t>boolean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74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Оператори за сравнение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Сравнение на цели числа и символи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Сравнение на реални типове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Сравнение на референции и обекти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45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21336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Демонстрация </a:t>
            </a:r>
            <a:r>
              <a:rPr lang="bg-BG" dirty="0" smtClean="0">
                <a:solidFill>
                  <a:schemeClr val="accent6"/>
                </a:solidFill>
              </a:rPr>
              <a:t>на сравнение </a:t>
            </a:r>
            <a:r>
              <a:rPr lang="bg-BG" dirty="0">
                <a:solidFill>
                  <a:schemeClr val="accent6"/>
                </a:solidFill>
              </a:rPr>
              <a:t>на референции и обекти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459" y="2362200"/>
            <a:ext cx="434340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150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Логически оператори в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Извършват с върху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boolean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променливи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или изрази за сравнение (защото те връщат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boolean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bg-BG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&amp;&amp;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- логическо 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||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- логическо ИЛИ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^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-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XOR</a:t>
            </a:r>
            <a:endParaRPr lang="bg-BG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! -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оператор за отрицание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bg-BG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&amp;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несъкратено логическо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|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несъкратено логическо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ИЛИ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04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905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Демонстрация на </a:t>
            </a:r>
            <a:r>
              <a:rPr lang="bg-BG" dirty="0" smtClean="0">
                <a:solidFill>
                  <a:schemeClr val="accent6"/>
                </a:solidFill>
              </a:rPr>
              <a:t>несъкратени логически оператори в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8" y="2824163"/>
            <a:ext cx="561022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471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Конструкция </a:t>
            </a:r>
            <a:r>
              <a:rPr lang="en-US" dirty="0" smtClean="0">
                <a:solidFill>
                  <a:schemeClr val="accent6"/>
                </a:solidFill>
              </a:rPr>
              <a:t>SWICH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Конструкцията се изпълнява върху променлива и проверява стойността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Всяка една отделна стойност се проверява с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Случаят по подразбиране се означава с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default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Подобна на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Else if .. Else if .. Else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Всяка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switch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 може да се сведе до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Else if .. Else if .. Else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такава, но не всяка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Else if .. Else if .. Else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конструкция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може да се сведе до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switch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такава</a:t>
            </a:r>
          </a:p>
        </p:txBody>
      </p:sp>
    </p:spTree>
    <p:extLst>
      <p:ext uri="{BB962C8B-B14F-4D97-AF65-F5344CB8AC3E}">
        <p14:creationId xmlns:p14="http://schemas.microsoft.com/office/powerpoint/2010/main" val="139229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Конструкция </a:t>
            </a:r>
            <a:r>
              <a:rPr lang="en-US" dirty="0" smtClean="0">
                <a:solidFill>
                  <a:schemeClr val="accent6"/>
                </a:solidFill>
              </a:rPr>
              <a:t>SWICH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switch(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целочислен селектор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case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стоиност-1: конструкция;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break;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case </a:t>
            </a: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стоиност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конструкция;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break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case </a:t>
            </a: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стоиност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конструкция;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break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…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default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: конструкция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2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6764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Използване на множество етикети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switch(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целочислен селектор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case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стоиност-1: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case </a:t>
            </a: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стоиност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: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case </a:t>
            </a: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стоиност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конструкция;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break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case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стоиност-4 </a:t>
            </a:r>
          </a:p>
          <a:p>
            <a:pPr marL="0" indent="0">
              <a:buNone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case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стоиност-5: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конструкция;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break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17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Демонстрация на </a:t>
            </a:r>
            <a:r>
              <a:rPr lang="bg-BG" dirty="0" smtClean="0">
                <a:solidFill>
                  <a:schemeClr val="accent6"/>
                </a:solidFill>
              </a:rPr>
              <a:t>конструкцията </a:t>
            </a:r>
            <a:r>
              <a:rPr lang="en-US" dirty="0">
                <a:solidFill>
                  <a:schemeClr val="accent6"/>
                </a:solidFill>
              </a:rPr>
              <a:t>SWICH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3.bp.blogspot.com/-1dtEACxUddY/T3tOkjkPf-I/AAAAAAAAAG4/qgTf4-07VT4/s1600/swit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005625"/>
            <a:ext cx="3505200" cy="421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39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чете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едно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цяло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число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Ако числото е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интервала от 1 до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5,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нека да изписва дали е четно или нечетно. Ако е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 интервала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от 6 до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15,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нека да извежда дали се дели на 3 без остатък.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Ако не попада в споменатите интервали, то нека да ни казва дали е положително, отрицателно или нула.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93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чете от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един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string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две цели числа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Проверете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изкарайте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Дали размера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string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по-голям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10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Дали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първото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число 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по-голямо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второто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Дали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второто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число е в интервала [-100; 15)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Остатъкът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деленето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първото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число с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второто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Резултатът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логическата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операция –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дали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първото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число 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по-голямо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10 или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второто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число 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по-малко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88.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70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показва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знака (+ или -) от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частното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 две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реални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числа, без да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го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пресмята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намира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най-голямото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три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дадени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числа.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взема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дадена цифра (0-9) и я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изписва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с дума (на англ.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език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приема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три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цели числа. Изведете на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дали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може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бъде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бъде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образуван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триъгълник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с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дължини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страните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въведените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три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числа.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изчислява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бонус точки на база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резултат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игра.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Потребителят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трябва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въведе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своите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точни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интервалa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[1;9].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Ако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точките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в интервала [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1;3],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умножете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ги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по 5.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Ако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точките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в интервала [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4;6],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умножете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ги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по 10.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Ако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точките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в интервала [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7;9],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умножете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ги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по 50.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Резултатът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изведете на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екрана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34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Класическото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тесте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карти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състои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13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различни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вида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карти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съответно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2, 3, 4, 5, 6, 7, 8, 9, 10, J, Q, K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and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A.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приема от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1 символ 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принтира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"Валидна карта"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ако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символът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представлява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валидна карта 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съответно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"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Невалидна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карта"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ако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символът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не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представлява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валидна карта.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при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въвеждането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куефициентите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a, b и c на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квардратно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уравнение ax2+bc+c 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изчислява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неговите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реални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корени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намира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най-голямото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пет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дадени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числа.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преобразува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дадено число в интервала [0,999] в текст,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съответващ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английското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произношение. Пример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: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0 -&gt;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zero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;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11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-&gt;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eleven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81 -&gt;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eighty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one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;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817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-&gt;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eight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hundred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seventeen</a:t>
            </a: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23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Конструкция </a:t>
            </a:r>
            <a:r>
              <a:rPr lang="en-US" dirty="0" smtClean="0">
                <a:solidFill>
                  <a:schemeClr val="accent6"/>
                </a:solidFill>
              </a:rPr>
              <a:t>IF..ELSE..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условието приема променлива от тип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Boolean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или операция, която връща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Boolean (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сравняване, логически операции)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Ако условието върне положителен (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true)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резултат се изпълнява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блокът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Ако условието върне негативен (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false)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резултат се изпълнява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блокът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блокът не е задължителен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Възможно е проверяването на няколко отделни условия чрез конструкция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е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lse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е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lse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else</a:t>
            </a:r>
          </a:p>
        </p:txBody>
      </p:sp>
    </p:spTree>
    <p:extLst>
      <p:ext uri="{BB962C8B-B14F-4D97-AF65-F5344CB8AC3E}">
        <p14:creationId xmlns:p14="http://schemas.microsoft.com/office/powerpoint/2010/main" val="100744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Конструкция </a:t>
            </a:r>
            <a:r>
              <a:rPr lang="en-US" dirty="0" smtClean="0">
                <a:solidFill>
                  <a:schemeClr val="accent6"/>
                </a:solidFill>
              </a:rPr>
              <a:t>IF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израз)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условната конструкция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Значимост на къдравите скоби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95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Конструкция </a:t>
            </a:r>
            <a:r>
              <a:rPr lang="en-US" dirty="0" smtClean="0">
                <a:solidFill>
                  <a:schemeClr val="accent6"/>
                </a:solidFill>
              </a:rPr>
              <a:t>IF</a:t>
            </a:r>
            <a:r>
              <a:rPr lang="bg-BG" dirty="0" smtClean="0">
                <a:solidFill>
                  <a:schemeClr val="accent6"/>
                </a:solidFill>
              </a:rPr>
              <a:t>..</a:t>
            </a:r>
            <a:r>
              <a:rPr lang="en-US" dirty="0" smtClean="0">
                <a:solidFill>
                  <a:schemeClr val="accent6"/>
                </a:solidFill>
              </a:rPr>
              <a:t>ELSE..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израз)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условната конструкция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 else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-конструкцията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13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Конструкция </a:t>
            </a:r>
            <a:r>
              <a:rPr lang="en-US" dirty="0" smtClean="0">
                <a:solidFill>
                  <a:schemeClr val="accent6"/>
                </a:solidFill>
              </a:rPr>
              <a:t>IF</a:t>
            </a:r>
            <a:r>
              <a:rPr lang="bg-BG" dirty="0" smtClean="0">
                <a:solidFill>
                  <a:schemeClr val="accent6"/>
                </a:solidFill>
              </a:rPr>
              <a:t>..</a:t>
            </a:r>
            <a:r>
              <a:rPr lang="en-US" dirty="0" smtClean="0">
                <a:solidFill>
                  <a:schemeClr val="accent6"/>
                </a:solidFill>
              </a:rPr>
              <a:t>ELSE</a:t>
            </a:r>
            <a:r>
              <a:rPr lang="bg-BG" dirty="0" smtClean="0">
                <a:solidFill>
                  <a:schemeClr val="accent6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IF..ELSE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израз)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условната конструкция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израз)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тяло на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-конструкцията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-конструкцията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62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Вложени конструкции </a:t>
            </a:r>
            <a:r>
              <a:rPr lang="en-US" dirty="0" smtClean="0">
                <a:solidFill>
                  <a:schemeClr val="accent6"/>
                </a:solidFill>
              </a:rPr>
              <a:t>IF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израз)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булев израз)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	тяло на вложената конструкция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22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всичките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bg-BG" dirty="0" smtClean="0">
                <a:solidFill>
                  <a:schemeClr val="accent6"/>
                </a:solidFill>
              </a:rPr>
              <a:t>конструкции </a:t>
            </a:r>
            <a:r>
              <a:rPr lang="en-US" dirty="0" smtClean="0">
                <a:solidFill>
                  <a:schemeClr val="accent6"/>
                </a:solidFill>
              </a:rPr>
              <a:t>IF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thejtsite.com/images/uploads/ifelsecustomfiel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511" y="2214694"/>
            <a:ext cx="5580089" cy="279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79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чете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едно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цяло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число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Ако то е отрицателно и е четно изведете „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Negative Even”;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Ако то е отрицателно и нечетно -&gt; „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Negative Odd”;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Ако то е положително и четно -&gt; „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Positive Even”;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Ако то е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положително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 нечетено -&gt; „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Positive Odd”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; Ако числото е нула изведете „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Zero”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43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11890</TotalTime>
  <Words>849</Words>
  <Application>Microsoft Office PowerPoint</Application>
  <PresentationFormat>On-screen Show (4:3)</PresentationFormat>
  <Paragraphs>110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Условни конструкции</vt:lpstr>
      <vt:lpstr>Задача</vt:lpstr>
      <vt:lpstr>Конструкция IF..ELSE..</vt:lpstr>
      <vt:lpstr>Конструкция IF</vt:lpstr>
      <vt:lpstr>Конструкция IF..ELSE..</vt:lpstr>
      <vt:lpstr>Конструкция IF..ELSE IF..ELSE</vt:lpstr>
      <vt:lpstr>Вложени конструкции IF</vt:lpstr>
      <vt:lpstr>Демо на всичките конструкции IF</vt:lpstr>
      <vt:lpstr>Задача</vt:lpstr>
      <vt:lpstr>Оператори за сравнение</vt:lpstr>
      <vt:lpstr>Оператори за сравнение</vt:lpstr>
      <vt:lpstr>Демонстрация на сравнение на референции и обекти </vt:lpstr>
      <vt:lpstr>Логически оператори в JAVA</vt:lpstr>
      <vt:lpstr>Демонстрация на несъкратени логически оператори в JAVA</vt:lpstr>
      <vt:lpstr>Конструкция SWICH</vt:lpstr>
      <vt:lpstr>Конструкция SWICH</vt:lpstr>
      <vt:lpstr>Използване на множество етикети</vt:lpstr>
      <vt:lpstr>Демонстрация на конструкцията SWICH</vt:lpstr>
      <vt:lpstr>Задача</vt:lpstr>
      <vt:lpstr>Въпроси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Lazar Sestrimski</cp:lastModifiedBy>
  <cp:revision>45</cp:revision>
  <dcterms:created xsi:type="dcterms:W3CDTF">2015-03-24T20:13:30Z</dcterms:created>
  <dcterms:modified xsi:type="dcterms:W3CDTF">2015-04-29T06:36:24Z</dcterms:modified>
</cp:coreProperties>
</file>