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88" r:id="rId9"/>
    <p:sldId id="289" r:id="rId10"/>
    <p:sldId id="277" r:id="rId11"/>
    <p:sldId id="278" r:id="rId12"/>
    <p:sldId id="291" r:id="rId13"/>
    <p:sldId id="272" r:id="rId14"/>
    <p:sldId id="263" r:id="rId15"/>
    <p:sldId id="273" r:id="rId16"/>
    <p:sldId id="274" r:id="rId17"/>
    <p:sldId id="275" r:id="rId18"/>
    <p:sldId id="264" r:id="rId19"/>
    <p:sldId id="276" r:id="rId20"/>
    <p:sldId id="283" r:id="rId21"/>
    <p:sldId id="279" r:id="rId22"/>
    <p:sldId id="280" r:id="rId23"/>
    <p:sldId id="281" r:id="rId24"/>
    <p:sldId id="282" r:id="rId25"/>
    <p:sldId id="284" r:id="rId26"/>
    <p:sldId id="285" r:id="rId27"/>
    <p:sldId id="268" r:id="rId28"/>
    <p:sldId id="269" r:id="rId29"/>
    <p:sldId id="290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34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лице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проргама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2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за вход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делението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цели числа -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височината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5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оператора „равно“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768, +32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648, +2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808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+9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‘\u0000’, [0, +65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535]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83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888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примитивни типове</vt:lpstr>
      <vt:lpstr>Литерали</vt:lpstr>
      <vt:lpstr>Демонстрация на литерали</vt:lpstr>
      <vt:lpstr>Аритметични оператори в JAVA</vt:lpstr>
      <vt:lpstr>PowerPoint Presentation</vt:lpstr>
      <vt:lpstr>Задача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43</cp:revision>
  <dcterms:created xsi:type="dcterms:W3CDTF">2015-03-24T20:13:30Z</dcterms:created>
  <dcterms:modified xsi:type="dcterms:W3CDTF">2015-11-28T08:53:26Z</dcterms:modified>
</cp:coreProperties>
</file>