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21" r:id="rId5"/>
    <p:sldId id="310" r:id="rId6"/>
    <p:sldId id="312" r:id="rId7"/>
    <p:sldId id="322" r:id="rId8"/>
    <p:sldId id="311" r:id="rId9"/>
    <p:sldId id="314" r:id="rId10"/>
    <p:sldId id="323" r:id="rId11"/>
    <p:sldId id="313" r:id="rId12"/>
    <p:sldId id="320" r:id="rId13"/>
    <p:sldId id="326" r:id="rId14"/>
    <p:sldId id="327" r:id="rId15"/>
    <p:sldId id="324" r:id="rId16"/>
    <p:sldId id="307" r:id="rId17"/>
    <p:sldId id="315" r:id="rId18"/>
    <p:sldId id="325" r:id="rId19"/>
    <p:sldId id="317" r:id="rId20"/>
    <p:sldId id="316" r:id="rId21"/>
    <p:sldId id="318" r:id="rId22"/>
    <p:sldId id="268" r:id="rId23"/>
    <p:sldId id="290" r:id="rId2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вложени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един в друг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Когато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вложени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цикли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внимава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понижаване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бързодействието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Често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вероятности и комбинации</a:t>
            </a: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вложените цикли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faisal.comoj.com/images/bloguseimages/Nested-For-Stat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8988"/>
            <a:ext cx="2438400" cy="25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5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приема две числа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Програмата трябва да пресметне колко 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степен 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само, 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кара потребителя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числа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сумира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Края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настъпва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когато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потребителя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9641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Кода под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итерация.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пресмятане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Цикли,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числа от 1 до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100,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делят 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7,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11,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без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Решете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3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начина: 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трите цикли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лекцията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се делят на 3 и 7.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цели числа (примерно 5 числа)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най-малкото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N!/K!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 (1&lt;K&lt;N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endParaRPr lang="ru-RU" sz="4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N!*K!/(N-K)!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endParaRPr lang="ru-RU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NB!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Помяна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12046</TotalTime>
  <Words>505</Words>
  <Application>Microsoft Office PowerPoint</Application>
  <PresentationFormat>On-screen Show (4:3)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Цикли</vt:lpstr>
      <vt:lpstr>Цикли</vt:lpstr>
      <vt:lpstr>Цикълът WHILE () {…}</vt:lpstr>
      <vt:lpstr>Цикълът WHILE () {…}</vt:lpstr>
      <vt:lpstr>Демо на цикъла WHILE () {…}</vt:lpstr>
      <vt:lpstr>Цикълът DO {…} WHILE ()</vt:lpstr>
      <vt:lpstr>Цикълът DO {…} WHILE ()</vt:lpstr>
      <vt:lpstr>Демо на цикъла DO {…} WHILE ()</vt:lpstr>
      <vt:lpstr>Цикълът FOR () {…}</vt:lpstr>
      <vt:lpstr>Цикълът FOR () {…}</vt:lpstr>
      <vt:lpstr>Цикълът FOR () {…}</vt:lpstr>
      <vt:lpstr>Вложени цикли</vt:lpstr>
      <vt:lpstr>Вложени цикли</vt:lpstr>
      <vt:lpstr>Демо на вложените цикли</vt:lpstr>
      <vt:lpstr>Задача</vt:lpstr>
      <vt:lpstr>Прекъсване на изпълнението с оператора BREAK</vt:lpstr>
      <vt:lpstr>Демо на оператора BREAK</vt:lpstr>
      <vt:lpstr>Задача</vt:lpstr>
      <vt:lpstr>Операторът CONTINUE</vt:lpstr>
      <vt:lpstr>Демо на оператора CONTINUE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57</cp:revision>
  <dcterms:created xsi:type="dcterms:W3CDTF">2015-03-24T20:13:30Z</dcterms:created>
  <dcterms:modified xsi:type="dcterms:W3CDTF">2015-11-28T07:38:19Z</dcterms:modified>
</cp:coreProperties>
</file>