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64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91" r:id="rId11"/>
    <p:sldId id="494" r:id="rId12"/>
    <p:sldId id="471" r:id="rId13"/>
    <p:sldId id="495" r:id="rId14"/>
    <p:sldId id="480" r:id="rId15"/>
    <p:sldId id="481" r:id="rId16"/>
    <p:sldId id="482" r:id="rId17"/>
    <p:sldId id="485" r:id="rId18"/>
    <p:sldId id="483" r:id="rId19"/>
    <p:sldId id="472" r:id="rId20"/>
    <p:sldId id="477" r:id="rId21"/>
    <p:sldId id="486" r:id="rId22"/>
    <p:sldId id="487" r:id="rId23"/>
    <p:sldId id="478" r:id="rId24"/>
    <p:sldId id="479" r:id="rId25"/>
    <p:sldId id="475" r:id="rId26"/>
    <p:sldId id="489" r:id="rId27"/>
    <p:sldId id="473" r:id="rId28"/>
    <p:sldId id="490" r:id="rId29"/>
    <p:sldId id="474" r:id="rId30"/>
    <p:sldId id="268" r:id="rId31"/>
    <p:sldId id="453" r:id="rId32"/>
    <p:sldId id="492" r:id="rId3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Дървета и 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Нелинейни структури от данни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Демо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://www.laregionalagency.us/wp-content/uploads/2015/07/Oack_Tree_PNG_Clipart_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81200" y="2057400"/>
            <a:ext cx="4795031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Търсене в широчина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Breadth-First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Search (BFS)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 1, 2, 3, 4, 5, 6, 7, 8,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Имплементация с опашка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609850"/>
            <a:ext cx="2809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Търсене в дълбочина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Depth-First Search (DFS)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 5, 6, 7, 2, 3, 8, 9, 4,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Имплементация със стек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609850"/>
            <a:ext cx="2809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Използват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за описването на най-разнообразни взаимовръзки между обекти от практиката, свързани с почти всичко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Прекалено честата употреба води до много подробно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изучаване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графите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наричаме всяка една точка,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кръг или друга фигура със стойност в средата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дъга, права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или стрелка, която свързва два върха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Съседи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-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27" y="43434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Неориентиран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стрелки върховете са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отсечки,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тогава отсечките ще наричаме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неориентирани ребра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графът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5334000"/>
            <a:ext cx="1447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отсечки върховете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свързани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стрелки, 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тогава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стрелките ще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ребра, а графът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Претеглен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на всяко едно ребро се съпоставя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число,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тези получени реални числа можем да наречем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тегла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Като примери за тегла можем да дадем дължината на директните връзки между два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съседни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града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Претеглен - граф, който има тегла по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ребрата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Предшественик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от който излиза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Наследник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към който отива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са свързани с ребро, то казваме, че тези два върха са инцидентни с това ребро.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граф ще наричаме последователност от върхове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… 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такава, че съществува ребро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i+1 за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всяко i от 1 до n-1.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Дърветата моделират по естествен начин всякакви йерархии от обекти, които постоянно ни заобикалят в реалния свят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Цикъл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път, в който началният и крайният връх на пътя съвпадат.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43400"/>
            <a:ext cx="287655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78" y="44958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Дължина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броят на ребрата, свързващи последователността от върхове в пътя. Този брой е равен на броят на върховете в пътя минус единица.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Цена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претеглен граф, ще наричаме сумата от теглата на ребрата участващи в пътя.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реалния живот пътят от София до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Варна (през Бургас) е равен на пътя от София до Бургас плюс пътя от Бургас до Варна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Свързан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граф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който съществува път от всеки един връх до всеки друг.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Показаният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е свързан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648200"/>
            <a:ext cx="24003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ще наричаме ребро, което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свършва в един и същ връх.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695825"/>
            <a:ext cx="2247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Създаване на граф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Добавяне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премахване на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Проверка дали даден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 съществува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Намиране на наследниците на даден връх</a:t>
            </a:r>
          </a:p>
        </p:txBody>
      </p:sp>
    </p:spTree>
    <p:extLst>
      <p:ext uri="{BB962C8B-B14F-4D97-AF65-F5344CB8AC3E}">
        <p14:creationId xmlns:p14="http://schemas.microsoft.com/office/powerpoint/2010/main" val="470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Матрица на съседство – в това представяне графът се представя като квадратна матрица g[N][N], в която, ако съществува ребро от Vi до Vj, то на позиция g[i][j] в матрицата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такова ребро не съществува, то в полето g[i][j]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графът е претеглен, в позиция g[i][j] се записва теглото на даденото ребро. </a:t>
            </a:r>
          </a:p>
        </p:txBody>
      </p:sp>
    </p:spTree>
    <p:extLst>
      <p:ext uri="{BB962C8B-B14F-4D97-AF65-F5344CB8AC3E}">
        <p14:creationId xmlns:p14="http://schemas.microsoft.com/office/powerpoint/2010/main" val="503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Матрица на съседство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4112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Списък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наследниците – в това представяне за всеки връх v се пази списък с върховете, към които сочат ребрата започващи от v. Тук отново, ако графът е претеглен, към всеки елемент от списъка с наследниците се добавя допълнително поле, показващо цената на реброто до него.</a:t>
            </a:r>
          </a:p>
        </p:txBody>
      </p:sp>
    </p:spTree>
    <p:extLst>
      <p:ext uri="{BB962C8B-B14F-4D97-AF65-F5344CB8AC3E}">
        <p14:creationId xmlns:p14="http://schemas.microsoft.com/office/powerpoint/2010/main" val="6367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Списък на наследниците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595953" cy="34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elearningcoach.com/wp-content/uploads/2011/04/hierarchical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5375"/>
            <a:ext cx="38766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дърво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или използвайте готова от интернет. Добавете метод, който връща дълбочината на даден елемент подаден като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граф или използвайте готова от интернет. Добавете метод, който проверява дали има ребро между два върха. Добавете метод, който проверява дали има път между два върха. 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дърво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или използвайте готова от интернет. Добавете метод, който връща дълбочината на даден елемент подаден като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граф или използвайте готова от интернет. Добавете метод, който проверява дали има ребро между два върха. Добавете метод, който проверява дали има път между два върха. 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една точка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отсечка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Пряк наследник (дете)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2, 7 и 9 на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Родител (баща)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 на 2, 7 и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Брат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2, 7 и 9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Непряк предшественик (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дядо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Непреки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наследници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(внук)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Корен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връх, който няма предшественици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Листа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всички върхове, които нямат наследници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Вътрешни върхове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всички различни от корена и листата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последователност от свързани върхове (чрез ребра)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при които няма повтарящи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(1, 2, 4 и 5)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16540</TotalTime>
  <Words>890</Words>
  <Application>Microsoft Office PowerPoint</Application>
  <PresentationFormat>On-screen Show (4:3)</PresentationFormat>
  <Paragraphs>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Дървета и Графи</vt:lpstr>
      <vt:lpstr>Дървета</vt:lpstr>
      <vt:lpstr>Дървета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Демо</vt:lpstr>
      <vt:lpstr>Търсене в широчина</vt:lpstr>
      <vt:lpstr>Търсене в дълбочина</vt:lpstr>
      <vt:lpstr>Графи</vt:lpstr>
      <vt:lpstr>Графи</vt:lpstr>
      <vt:lpstr>Неориентиран граф</vt:lpstr>
      <vt:lpstr>Ориентиран граф</vt:lpstr>
      <vt:lpstr>Претеглен граф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Основни операции</vt:lpstr>
      <vt:lpstr>Графи – Различни представяния</vt:lpstr>
      <vt:lpstr>Графи – Матрица на съседство</vt:lpstr>
      <vt:lpstr>Графи – Различни представяния</vt:lpstr>
      <vt:lpstr>Графи – Списък на наследниците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236</cp:revision>
  <dcterms:created xsi:type="dcterms:W3CDTF">2015-03-24T20:13:30Z</dcterms:created>
  <dcterms:modified xsi:type="dcterms:W3CDTF">2015-08-10T22:33:31Z</dcterms:modified>
</cp:coreProperties>
</file>